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547" r:id="rId3"/>
    <p:sldId id="629" r:id="rId4"/>
    <p:sldId id="258" r:id="rId5"/>
    <p:sldId id="266" r:id="rId6"/>
    <p:sldId id="267" r:id="rId7"/>
    <p:sldId id="272" r:id="rId8"/>
    <p:sldId id="339" r:id="rId9"/>
    <p:sldId id="281" r:id="rId10"/>
    <p:sldId id="283" r:id="rId11"/>
    <p:sldId id="285" r:id="rId12"/>
    <p:sldId id="293" r:id="rId13"/>
    <p:sldId id="298" r:id="rId14"/>
    <p:sldId id="299" r:id="rId15"/>
    <p:sldId id="300" r:id="rId16"/>
    <p:sldId id="302" r:id="rId17"/>
    <p:sldId id="303" r:id="rId18"/>
    <p:sldId id="309" r:id="rId19"/>
    <p:sldId id="319" r:id="rId20"/>
    <p:sldId id="323" r:id="rId21"/>
    <p:sldId id="63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61" d="100"/>
          <a:sy n="161" d="100"/>
        </p:scale>
        <p:origin x="243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15C299-5687-4B7E-B8D0-F2178F48FC9D}" type="doc">
      <dgm:prSet loTypeId="urn:microsoft.com/office/officeart/2005/8/layout/list1" loCatId="list" qsTypeId="urn:microsoft.com/office/officeart/2005/8/quickstyle/3d2" qsCatId="3D" csTypeId="urn:microsoft.com/office/officeart/2005/8/colors/accent0_3" csCatId="mainScheme"/>
      <dgm:spPr/>
      <dgm:t>
        <a:bodyPr/>
        <a:lstStyle/>
        <a:p>
          <a:endParaRPr lang="en-US"/>
        </a:p>
      </dgm:t>
    </dgm:pt>
    <dgm:pt modelId="{ABA17403-9998-46C1-AEC4-037EB34C78F3}">
      <dgm:prSet/>
      <dgm:spPr/>
      <dgm:t>
        <a:bodyPr/>
        <a:lstStyle/>
        <a:p>
          <a:pPr rtl="0"/>
          <a:r>
            <a:rPr lang="en-US" b="1" dirty="0">
              <a:latin typeface="Century Gothic" panose="020B0502020202020204" pitchFamily="34" charset="0"/>
              <a:cs typeface="Times New Roman" panose="02020603050405020304" pitchFamily="18" charset="0"/>
            </a:rPr>
            <a:t>Foreign Intelligence</a:t>
          </a:r>
          <a:endParaRPr lang="en-US" dirty="0">
            <a:latin typeface="Century Gothic" panose="020B0502020202020204" pitchFamily="34" charset="0"/>
            <a:cs typeface="Times New Roman" panose="02020603050405020304" pitchFamily="18" charset="0"/>
          </a:endParaRPr>
        </a:p>
      </dgm:t>
    </dgm:pt>
    <dgm:pt modelId="{840F1C4F-451D-42CA-AB13-ADB375ACA613}" type="parTrans" cxnId="{B63D8DA9-1355-40D0-8BBA-5ADA2211A734}">
      <dgm:prSet/>
      <dgm:spPr/>
      <dgm:t>
        <a:bodyPr/>
        <a:lstStyle/>
        <a:p>
          <a:endParaRPr lang="en-US"/>
        </a:p>
      </dgm:t>
    </dgm:pt>
    <dgm:pt modelId="{C426F93D-EEE3-4EE7-A2CA-BAB8DBFBFA22}" type="sibTrans" cxnId="{B63D8DA9-1355-40D0-8BBA-5ADA2211A734}">
      <dgm:prSet/>
      <dgm:spPr/>
      <dgm:t>
        <a:bodyPr/>
        <a:lstStyle/>
        <a:p>
          <a:endParaRPr lang="en-US"/>
        </a:p>
      </dgm:t>
    </dgm:pt>
    <dgm:pt modelId="{04933983-4BAF-461D-9173-6B39F637DFB1}">
      <dgm:prSet/>
      <dgm:spPr/>
      <dgm:t>
        <a:bodyPr/>
        <a:lstStyle/>
        <a:p>
          <a:pPr rtl="0"/>
          <a:r>
            <a:rPr lang="en-US" dirty="0">
              <a:latin typeface="Century Gothic" panose="020B0502020202020204" pitchFamily="34" charset="0"/>
              <a:cs typeface="Times New Roman" panose="02020603050405020304" pitchFamily="18" charset="0"/>
            </a:rPr>
            <a:t>Information relating to the capabilities, intentions or activities of </a:t>
          </a:r>
          <a:r>
            <a:rPr lang="en-US" b="1" dirty="0">
              <a:latin typeface="Century Gothic" panose="020B0502020202020204" pitchFamily="34" charset="0"/>
              <a:cs typeface="Times New Roman" panose="02020603050405020304" pitchFamily="18" charset="0"/>
            </a:rPr>
            <a:t>foreign</a:t>
          </a:r>
          <a:r>
            <a:rPr lang="en-US" dirty="0">
              <a:latin typeface="Century Gothic" panose="020B0502020202020204" pitchFamily="34" charset="0"/>
              <a:cs typeface="Times New Roman" panose="02020603050405020304" pitchFamily="18" charset="0"/>
            </a:rPr>
            <a:t> governments or elements, foreign organizations, foreign persons, or international terrorists.</a:t>
          </a:r>
        </a:p>
      </dgm:t>
    </dgm:pt>
    <dgm:pt modelId="{7A3BB478-6781-48B4-89B8-2FAE00AD3323}" type="parTrans" cxnId="{364C4F0B-C13A-4551-9169-9D42756E821B}">
      <dgm:prSet/>
      <dgm:spPr/>
      <dgm:t>
        <a:bodyPr/>
        <a:lstStyle/>
        <a:p>
          <a:endParaRPr lang="en-US"/>
        </a:p>
      </dgm:t>
    </dgm:pt>
    <dgm:pt modelId="{4495CFC8-1228-4039-B084-6BF39E08963E}" type="sibTrans" cxnId="{364C4F0B-C13A-4551-9169-9D42756E821B}">
      <dgm:prSet/>
      <dgm:spPr/>
      <dgm:t>
        <a:bodyPr/>
        <a:lstStyle/>
        <a:p>
          <a:endParaRPr lang="en-US"/>
        </a:p>
      </dgm:t>
    </dgm:pt>
    <dgm:pt modelId="{0D261C04-96B5-42FF-9C70-57574E35B0FC}">
      <dgm:prSet/>
      <dgm:spPr/>
      <dgm:t>
        <a:bodyPr/>
        <a:lstStyle/>
        <a:p>
          <a:pPr rtl="0"/>
          <a:r>
            <a:rPr lang="en-US" b="1" dirty="0">
              <a:latin typeface="Century Gothic" panose="020B0502020202020204" pitchFamily="34" charset="0"/>
              <a:cs typeface="Times New Roman" panose="02020603050405020304" pitchFamily="18" charset="0"/>
            </a:rPr>
            <a:t>Counterintelligence</a:t>
          </a:r>
          <a:endParaRPr lang="en-US" dirty="0">
            <a:latin typeface="Century Gothic" panose="020B0502020202020204" pitchFamily="34" charset="0"/>
            <a:cs typeface="Times New Roman" panose="02020603050405020304" pitchFamily="18" charset="0"/>
          </a:endParaRPr>
        </a:p>
      </dgm:t>
    </dgm:pt>
    <dgm:pt modelId="{C44AE1B3-5724-4318-9C8A-45B6A35156FF}" type="parTrans" cxnId="{78EA2058-5459-46A0-BC2D-14BDC2EFCF60}">
      <dgm:prSet/>
      <dgm:spPr/>
      <dgm:t>
        <a:bodyPr/>
        <a:lstStyle/>
        <a:p>
          <a:endParaRPr lang="en-US"/>
        </a:p>
      </dgm:t>
    </dgm:pt>
    <dgm:pt modelId="{D2A66273-017E-4A3A-89B3-F018722216E3}" type="sibTrans" cxnId="{78EA2058-5459-46A0-BC2D-14BDC2EFCF60}">
      <dgm:prSet/>
      <dgm:spPr/>
      <dgm:t>
        <a:bodyPr/>
        <a:lstStyle/>
        <a:p>
          <a:endParaRPr lang="en-US"/>
        </a:p>
      </dgm:t>
    </dgm:pt>
    <dgm:pt modelId="{69752087-9B6D-4A98-A8B9-890998FEBD3D}">
      <dgm:prSet/>
      <dgm:spPr/>
      <dgm:t>
        <a:bodyPr/>
        <a:lstStyle/>
        <a:p>
          <a:pPr rtl="0"/>
          <a:r>
            <a:rPr lang="en-US" dirty="0">
              <a:latin typeface="Century Gothic" panose="020B0502020202020204" pitchFamily="34" charset="0"/>
              <a:cs typeface="Times New Roman" panose="02020603050405020304" pitchFamily="18" charset="0"/>
            </a:rPr>
            <a:t>Information gathered and activities conducted to identify, deceive, exploit, disrupt, or protect against espionage, other intelligence activities, sabotage, or assassinations </a:t>
          </a:r>
          <a:r>
            <a:rPr lang="en-US" b="1" dirty="0">
              <a:latin typeface="Century Gothic" panose="020B0502020202020204" pitchFamily="34" charset="0"/>
              <a:cs typeface="Times New Roman" panose="02020603050405020304" pitchFamily="18" charset="0"/>
            </a:rPr>
            <a:t>conducted for or on behalf of foreign powers</a:t>
          </a:r>
          <a:r>
            <a:rPr lang="en-US" dirty="0">
              <a:latin typeface="Century Gothic" panose="020B0502020202020204" pitchFamily="34" charset="0"/>
              <a:cs typeface="Times New Roman" panose="02020603050405020304" pitchFamily="18" charset="0"/>
            </a:rPr>
            <a:t>, organizations or persons, or their agents, or international terrorist organizations or activities.  </a:t>
          </a:r>
        </a:p>
      </dgm:t>
    </dgm:pt>
    <dgm:pt modelId="{26216702-1008-4FB9-A397-6EB4B27ED3A3}" type="parTrans" cxnId="{DBBB775E-9251-44E2-B6DE-DA14AA639D52}">
      <dgm:prSet/>
      <dgm:spPr/>
      <dgm:t>
        <a:bodyPr/>
        <a:lstStyle/>
        <a:p>
          <a:endParaRPr lang="en-US"/>
        </a:p>
      </dgm:t>
    </dgm:pt>
    <dgm:pt modelId="{F48C636C-ED25-498E-BA2A-AF67A7001EFA}" type="sibTrans" cxnId="{DBBB775E-9251-44E2-B6DE-DA14AA639D52}">
      <dgm:prSet/>
      <dgm:spPr/>
      <dgm:t>
        <a:bodyPr/>
        <a:lstStyle/>
        <a:p>
          <a:endParaRPr lang="en-US"/>
        </a:p>
      </dgm:t>
    </dgm:pt>
    <dgm:pt modelId="{4EEAD9A2-C770-422A-9D1B-061ADBB01969}" type="pres">
      <dgm:prSet presAssocID="{8E15C299-5687-4B7E-B8D0-F2178F48FC9D}" presName="linear" presStyleCnt="0">
        <dgm:presLayoutVars>
          <dgm:dir/>
          <dgm:animLvl val="lvl"/>
          <dgm:resizeHandles val="exact"/>
        </dgm:presLayoutVars>
      </dgm:prSet>
      <dgm:spPr/>
    </dgm:pt>
    <dgm:pt modelId="{CF5DC6D0-CBDB-482C-93FA-41F4637A7C16}" type="pres">
      <dgm:prSet presAssocID="{ABA17403-9998-46C1-AEC4-037EB34C78F3}" presName="parentLin" presStyleCnt="0"/>
      <dgm:spPr/>
    </dgm:pt>
    <dgm:pt modelId="{01BE809E-5551-46B2-AF66-2136C8A10E88}" type="pres">
      <dgm:prSet presAssocID="{ABA17403-9998-46C1-AEC4-037EB34C78F3}" presName="parentLeftMargin" presStyleLbl="node1" presStyleIdx="0" presStyleCnt="2"/>
      <dgm:spPr/>
    </dgm:pt>
    <dgm:pt modelId="{FECD4419-826A-42F4-8BC9-8B54A01539C2}" type="pres">
      <dgm:prSet presAssocID="{ABA17403-9998-46C1-AEC4-037EB34C78F3}" presName="parentText" presStyleLbl="node1" presStyleIdx="0" presStyleCnt="2">
        <dgm:presLayoutVars>
          <dgm:chMax val="0"/>
          <dgm:bulletEnabled val="1"/>
        </dgm:presLayoutVars>
      </dgm:prSet>
      <dgm:spPr/>
    </dgm:pt>
    <dgm:pt modelId="{504718B3-8100-4763-BD51-048141C1EAE3}" type="pres">
      <dgm:prSet presAssocID="{ABA17403-9998-46C1-AEC4-037EB34C78F3}" presName="negativeSpace" presStyleCnt="0"/>
      <dgm:spPr/>
    </dgm:pt>
    <dgm:pt modelId="{955EE179-E4FC-4EC2-B470-1ADCDFB498E8}" type="pres">
      <dgm:prSet presAssocID="{ABA17403-9998-46C1-AEC4-037EB34C78F3}" presName="childText" presStyleLbl="conFgAcc1" presStyleIdx="0" presStyleCnt="2">
        <dgm:presLayoutVars>
          <dgm:bulletEnabled val="1"/>
        </dgm:presLayoutVars>
      </dgm:prSet>
      <dgm:spPr/>
    </dgm:pt>
    <dgm:pt modelId="{0635E1AE-6D01-4E7C-B232-7B74FEBBCAF8}" type="pres">
      <dgm:prSet presAssocID="{C426F93D-EEE3-4EE7-A2CA-BAB8DBFBFA22}" presName="spaceBetweenRectangles" presStyleCnt="0"/>
      <dgm:spPr/>
    </dgm:pt>
    <dgm:pt modelId="{BCD80433-5C64-4258-938D-3ED6CF1002AF}" type="pres">
      <dgm:prSet presAssocID="{0D261C04-96B5-42FF-9C70-57574E35B0FC}" presName="parentLin" presStyleCnt="0"/>
      <dgm:spPr/>
    </dgm:pt>
    <dgm:pt modelId="{94AD8A35-F72E-4688-83C6-51D605A47F8A}" type="pres">
      <dgm:prSet presAssocID="{0D261C04-96B5-42FF-9C70-57574E35B0FC}" presName="parentLeftMargin" presStyleLbl="node1" presStyleIdx="0" presStyleCnt="2"/>
      <dgm:spPr/>
    </dgm:pt>
    <dgm:pt modelId="{02A17D9B-F19E-4E24-A1DB-CA69E9D7CB42}" type="pres">
      <dgm:prSet presAssocID="{0D261C04-96B5-42FF-9C70-57574E35B0FC}" presName="parentText" presStyleLbl="node1" presStyleIdx="1" presStyleCnt="2">
        <dgm:presLayoutVars>
          <dgm:chMax val="0"/>
          <dgm:bulletEnabled val="1"/>
        </dgm:presLayoutVars>
      </dgm:prSet>
      <dgm:spPr/>
    </dgm:pt>
    <dgm:pt modelId="{B7876701-2933-44E6-B8B2-C01230F229B7}" type="pres">
      <dgm:prSet presAssocID="{0D261C04-96B5-42FF-9C70-57574E35B0FC}" presName="negativeSpace" presStyleCnt="0"/>
      <dgm:spPr/>
    </dgm:pt>
    <dgm:pt modelId="{A6B0E5FD-D086-4A0B-895F-F87A52B76F9B}" type="pres">
      <dgm:prSet presAssocID="{0D261C04-96B5-42FF-9C70-57574E35B0FC}" presName="childText" presStyleLbl="conFgAcc1" presStyleIdx="1" presStyleCnt="2">
        <dgm:presLayoutVars>
          <dgm:bulletEnabled val="1"/>
        </dgm:presLayoutVars>
      </dgm:prSet>
      <dgm:spPr/>
    </dgm:pt>
  </dgm:ptLst>
  <dgm:cxnLst>
    <dgm:cxn modelId="{364C4F0B-C13A-4551-9169-9D42756E821B}" srcId="{ABA17403-9998-46C1-AEC4-037EB34C78F3}" destId="{04933983-4BAF-461D-9173-6B39F637DFB1}" srcOrd="0" destOrd="0" parTransId="{7A3BB478-6781-48B4-89B8-2FAE00AD3323}" sibTransId="{4495CFC8-1228-4039-B084-6BF39E08963E}"/>
    <dgm:cxn modelId="{E046A228-9904-4E2B-B9C7-A7F3B420CFFF}" type="presOf" srcId="{ABA17403-9998-46C1-AEC4-037EB34C78F3}" destId="{01BE809E-5551-46B2-AF66-2136C8A10E88}" srcOrd="0" destOrd="0" presId="urn:microsoft.com/office/officeart/2005/8/layout/list1"/>
    <dgm:cxn modelId="{34360537-1459-4C86-BA3F-CA275DA69A04}" type="presOf" srcId="{0D261C04-96B5-42FF-9C70-57574E35B0FC}" destId="{02A17D9B-F19E-4E24-A1DB-CA69E9D7CB42}" srcOrd="1" destOrd="0" presId="urn:microsoft.com/office/officeart/2005/8/layout/list1"/>
    <dgm:cxn modelId="{DBBB775E-9251-44E2-B6DE-DA14AA639D52}" srcId="{0D261C04-96B5-42FF-9C70-57574E35B0FC}" destId="{69752087-9B6D-4A98-A8B9-890998FEBD3D}" srcOrd="0" destOrd="0" parTransId="{26216702-1008-4FB9-A397-6EB4B27ED3A3}" sibTransId="{F48C636C-ED25-498E-BA2A-AF67A7001EFA}"/>
    <dgm:cxn modelId="{D1A81651-3229-411F-A99E-4CB5F8B65C80}" type="presOf" srcId="{0D261C04-96B5-42FF-9C70-57574E35B0FC}" destId="{94AD8A35-F72E-4688-83C6-51D605A47F8A}" srcOrd="0" destOrd="0" presId="urn:microsoft.com/office/officeart/2005/8/layout/list1"/>
    <dgm:cxn modelId="{78EA2058-5459-46A0-BC2D-14BDC2EFCF60}" srcId="{8E15C299-5687-4B7E-B8D0-F2178F48FC9D}" destId="{0D261C04-96B5-42FF-9C70-57574E35B0FC}" srcOrd="1" destOrd="0" parTransId="{C44AE1B3-5724-4318-9C8A-45B6A35156FF}" sibTransId="{D2A66273-017E-4A3A-89B3-F018722216E3}"/>
    <dgm:cxn modelId="{FE8A699A-D0EA-4F1A-A002-1FF0225CD481}" type="presOf" srcId="{69752087-9B6D-4A98-A8B9-890998FEBD3D}" destId="{A6B0E5FD-D086-4A0B-895F-F87A52B76F9B}" srcOrd="0" destOrd="0" presId="urn:microsoft.com/office/officeart/2005/8/layout/list1"/>
    <dgm:cxn modelId="{B63D8DA9-1355-40D0-8BBA-5ADA2211A734}" srcId="{8E15C299-5687-4B7E-B8D0-F2178F48FC9D}" destId="{ABA17403-9998-46C1-AEC4-037EB34C78F3}" srcOrd="0" destOrd="0" parTransId="{840F1C4F-451D-42CA-AB13-ADB375ACA613}" sibTransId="{C426F93D-EEE3-4EE7-A2CA-BAB8DBFBFA22}"/>
    <dgm:cxn modelId="{2F85B7C4-9C37-4244-B9CE-7402339814DC}" type="presOf" srcId="{ABA17403-9998-46C1-AEC4-037EB34C78F3}" destId="{FECD4419-826A-42F4-8BC9-8B54A01539C2}" srcOrd="1" destOrd="0" presId="urn:microsoft.com/office/officeart/2005/8/layout/list1"/>
    <dgm:cxn modelId="{921834CA-DC64-46F7-A980-8B7791C70218}" type="presOf" srcId="{04933983-4BAF-461D-9173-6B39F637DFB1}" destId="{955EE179-E4FC-4EC2-B470-1ADCDFB498E8}" srcOrd="0" destOrd="0" presId="urn:microsoft.com/office/officeart/2005/8/layout/list1"/>
    <dgm:cxn modelId="{7429EED4-323C-41D0-8A60-9E39719B9F79}" type="presOf" srcId="{8E15C299-5687-4B7E-B8D0-F2178F48FC9D}" destId="{4EEAD9A2-C770-422A-9D1B-061ADBB01969}" srcOrd="0" destOrd="0" presId="urn:microsoft.com/office/officeart/2005/8/layout/list1"/>
    <dgm:cxn modelId="{7EE6BD59-E873-4E93-97B0-90BC24D186A4}" type="presParOf" srcId="{4EEAD9A2-C770-422A-9D1B-061ADBB01969}" destId="{CF5DC6D0-CBDB-482C-93FA-41F4637A7C16}" srcOrd="0" destOrd="0" presId="urn:microsoft.com/office/officeart/2005/8/layout/list1"/>
    <dgm:cxn modelId="{3A96D44F-DDEB-41A7-84F2-61D1375B9634}" type="presParOf" srcId="{CF5DC6D0-CBDB-482C-93FA-41F4637A7C16}" destId="{01BE809E-5551-46B2-AF66-2136C8A10E88}" srcOrd="0" destOrd="0" presId="urn:microsoft.com/office/officeart/2005/8/layout/list1"/>
    <dgm:cxn modelId="{FE5301B7-787A-4C5C-A9F6-1CA122A72534}" type="presParOf" srcId="{CF5DC6D0-CBDB-482C-93FA-41F4637A7C16}" destId="{FECD4419-826A-42F4-8BC9-8B54A01539C2}" srcOrd="1" destOrd="0" presId="urn:microsoft.com/office/officeart/2005/8/layout/list1"/>
    <dgm:cxn modelId="{18DE88C9-1216-4255-8316-857B95B6746E}" type="presParOf" srcId="{4EEAD9A2-C770-422A-9D1B-061ADBB01969}" destId="{504718B3-8100-4763-BD51-048141C1EAE3}" srcOrd="1" destOrd="0" presId="urn:microsoft.com/office/officeart/2005/8/layout/list1"/>
    <dgm:cxn modelId="{0635BC9B-6D76-42B7-B982-C483F6A95DE4}" type="presParOf" srcId="{4EEAD9A2-C770-422A-9D1B-061ADBB01969}" destId="{955EE179-E4FC-4EC2-B470-1ADCDFB498E8}" srcOrd="2" destOrd="0" presId="urn:microsoft.com/office/officeart/2005/8/layout/list1"/>
    <dgm:cxn modelId="{39286D8F-4AE4-49A5-A427-57D0E4B78108}" type="presParOf" srcId="{4EEAD9A2-C770-422A-9D1B-061ADBB01969}" destId="{0635E1AE-6D01-4E7C-B232-7B74FEBBCAF8}" srcOrd="3" destOrd="0" presId="urn:microsoft.com/office/officeart/2005/8/layout/list1"/>
    <dgm:cxn modelId="{8F351170-2F46-4468-9D56-56DB8311468F}" type="presParOf" srcId="{4EEAD9A2-C770-422A-9D1B-061ADBB01969}" destId="{BCD80433-5C64-4258-938D-3ED6CF1002AF}" srcOrd="4" destOrd="0" presId="urn:microsoft.com/office/officeart/2005/8/layout/list1"/>
    <dgm:cxn modelId="{8F99953E-E6E8-4F46-92A3-E34E07060F00}" type="presParOf" srcId="{BCD80433-5C64-4258-938D-3ED6CF1002AF}" destId="{94AD8A35-F72E-4688-83C6-51D605A47F8A}" srcOrd="0" destOrd="0" presId="urn:microsoft.com/office/officeart/2005/8/layout/list1"/>
    <dgm:cxn modelId="{CA22B125-227F-41ED-B346-51578ABDAA59}" type="presParOf" srcId="{BCD80433-5C64-4258-938D-3ED6CF1002AF}" destId="{02A17D9B-F19E-4E24-A1DB-CA69E9D7CB42}" srcOrd="1" destOrd="0" presId="urn:microsoft.com/office/officeart/2005/8/layout/list1"/>
    <dgm:cxn modelId="{3C22F5FC-1705-4EAC-B370-57A47A606A8C}" type="presParOf" srcId="{4EEAD9A2-C770-422A-9D1B-061ADBB01969}" destId="{B7876701-2933-44E6-B8B2-C01230F229B7}" srcOrd="5" destOrd="0" presId="urn:microsoft.com/office/officeart/2005/8/layout/list1"/>
    <dgm:cxn modelId="{FE3EA005-6342-47F6-B8F3-580B146B9DED}" type="presParOf" srcId="{4EEAD9A2-C770-422A-9D1B-061ADBB01969}" destId="{A6B0E5FD-D086-4A0B-895F-F87A52B76F9B}" srcOrd="6" destOrd="0" presId="urn:microsoft.com/office/officeart/2005/8/layout/lis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3B3D11-BA67-49D2-ABA2-0C396216B3CF}" type="doc">
      <dgm:prSet loTypeId="urn:microsoft.com/office/officeart/2005/8/layout/list1" loCatId="list" qsTypeId="urn:microsoft.com/office/officeart/2005/8/quickstyle/3d1" qsCatId="3D" csTypeId="urn:microsoft.com/office/officeart/2005/8/colors/accent0_3" csCatId="mainScheme" phldr="1"/>
      <dgm:spPr/>
      <dgm:t>
        <a:bodyPr/>
        <a:lstStyle/>
        <a:p>
          <a:endParaRPr lang="en-US"/>
        </a:p>
      </dgm:t>
    </dgm:pt>
    <dgm:pt modelId="{D08E725D-3DEB-40F7-9033-0FC4F44A5288}">
      <dgm:prSet/>
      <dgm:spPr/>
      <dgm:t>
        <a:bodyPr/>
        <a:lstStyle/>
        <a:p>
          <a:pPr rtl="0"/>
          <a:r>
            <a:rPr lang="en-US" b="1" u="sng" dirty="0">
              <a:solidFill>
                <a:srgbClr val="FFFF00"/>
              </a:solidFill>
            </a:rPr>
            <a:t>EO 12333</a:t>
          </a:r>
          <a:r>
            <a:rPr lang="en-US" b="1" u="none" dirty="0">
              <a:solidFill>
                <a:srgbClr val="FFFF00"/>
              </a:solidFill>
            </a:rPr>
            <a:t> </a:t>
          </a:r>
          <a:r>
            <a:rPr lang="en-US" b="1" dirty="0">
              <a:solidFill>
                <a:srgbClr val="FFFF00"/>
              </a:solidFill>
            </a:rPr>
            <a:t>(</a:t>
          </a:r>
          <a:r>
            <a:rPr lang="en-US" b="1" i="0" dirty="0">
              <a:solidFill>
                <a:srgbClr val="FFFF00"/>
              </a:solidFill>
            </a:rPr>
            <a:t>as amended</a:t>
          </a:r>
          <a:r>
            <a:rPr lang="en-US" b="1" dirty="0">
              <a:solidFill>
                <a:srgbClr val="FFFF00"/>
              </a:solidFill>
            </a:rPr>
            <a:t>) </a:t>
          </a:r>
          <a:r>
            <a:rPr lang="en-US" b="1" i="1" dirty="0">
              <a:solidFill>
                <a:srgbClr val="FFFF00"/>
              </a:solidFill>
            </a:rPr>
            <a:t>authorizes</a:t>
          </a:r>
          <a:r>
            <a:rPr lang="en-US" b="1" dirty="0">
              <a:solidFill>
                <a:srgbClr val="FFFF00"/>
              </a:solidFill>
            </a:rPr>
            <a:t> the </a:t>
          </a:r>
          <a:r>
            <a:rPr lang="en-US" b="1" u="sng" dirty="0">
              <a:solidFill>
                <a:srgbClr val="FFFF00"/>
              </a:solidFill>
            </a:rPr>
            <a:t>Services</a:t>
          </a:r>
          <a:r>
            <a:rPr lang="en-US" b="1" dirty="0">
              <a:solidFill>
                <a:srgbClr val="FFFF00"/>
              </a:solidFill>
            </a:rPr>
            <a:t> to:</a:t>
          </a:r>
          <a:endParaRPr lang="en-US" dirty="0">
            <a:solidFill>
              <a:srgbClr val="FFFF00"/>
            </a:solidFill>
          </a:endParaRPr>
        </a:p>
      </dgm:t>
    </dgm:pt>
    <dgm:pt modelId="{BF8AE602-55F7-4C08-B9A1-7DC1AB5F9C01}" type="parTrans" cxnId="{1C3BB7D7-9D3D-40BC-AB2D-27B5CA7390ED}">
      <dgm:prSet/>
      <dgm:spPr/>
      <dgm:t>
        <a:bodyPr/>
        <a:lstStyle/>
        <a:p>
          <a:endParaRPr lang="en-US"/>
        </a:p>
      </dgm:t>
    </dgm:pt>
    <dgm:pt modelId="{F27E7FE8-4765-4F9B-8A87-F877B22117EB}" type="sibTrans" cxnId="{1C3BB7D7-9D3D-40BC-AB2D-27B5CA7390ED}">
      <dgm:prSet/>
      <dgm:spPr/>
      <dgm:t>
        <a:bodyPr/>
        <a:lstStyle/>
        <a:p>
          <a:endParaRPr lang="en-US"/>
        </a:p>
      </dgm:t>
    </dgm:pt>
    <dgm:pt modelId="{D7DC28FA-342E-40E7-900C-70CFAF64C892}">
      <dgm:prSet/>
      <dgm:spPr/>
      <dgm:t>
        <a:bodyPr/>
        <a:lstStyle/>
        <a:p>
          <a:pPr rtl="0"/>
          <a:r>
            <a:rPr lang="en-US" b="1" i="0" dirty="0"/>
            <a:t>[1] </a:t>
          </a:r>
          <a:r>
            <a:rPr lang="en-US" b="0" i="1" dirty="0"/>
            <a:t>Collect</a:t>
          </a:r>
          <a:r>
            <a:rPr lang="en-US" dirty="0"/>
            <a:t>, </a:t>
          </a:r>
          <a:r>
            <a:rPr lang="en-US" b="0" i="1" dirty="0"/>
            <a:t>produce</a:t>
          </a:r>
          <a:r>
            <a:rPr lang="en-US" dirty="0"/>
            <a:t>, </a:t>
          </a:r>
          <a:r>
            <a:rPr lang="en-US" b="0" i="1" dirty="0"/>
            <a:t>analyze</a:t>
          </a:r>
          <a:r>
            <a:rPr lang="en-US" dirty="0"/>
            <a:t>, and </a:t>
          </a:r>
          <a:r>
            <a:rPr lang="en-US" b="0" i="1" dirty="0"/>
            <a:t>disseminate</a:t>
          </a:r>
          <a:r>
            <a:rPr lang="en-US" dirty="0"/>
            <a:t> </a:t>
          </a:r>
          <a:r>
            <a:rPr lang="en-US" b="1" dirty="0"/>
            <a:t>defense and defense-related [foreign] </a:t>
          </a:r>
          <a:r>
            <a:rPr lang="en-US" b="1" u="sng" dirty="0"/>
            <a:t>intelligence</a:t>
          </a:r>
          <a:r>
            <a:rPr lang="en-US" b="1" dirty="0"/>
            <a:t> </a:t>
          </a:r>
          <a:r>
            <a:rPr lang="en-US" dirty="0"/>
            <a:t>and counterintelligence to support departmental requirements[…];</a:t>
          </a:r>
        </a:p>
      </dgm:t>
    </dgm:pt>
    <dgm:pt modelId="{64CA3B3C-3988-4A26-8A18-954F11592F8C}" type="parTrans" cxnId="{0E4BCD64-A626-4BF1-9B6B-CC92417ECF78}">
      <dgm:prSet/>
      <dgm:spPr/>
      <dgm:t>
        <a:bodyPr/>
        <a:lstStyle/>
        <a:p>
          <a:endParaRPr lang="en-US"/>
        </a:p>
      </dgm:t>
    </dgm:pt>
    <dgm:pt modelId="{F47A0F13-BEBA-4C13-A3FC-55792AEAB5CC}" type="sibTrans" cxnId="{0E4BCD64-A626-4BF1-9B6B-CC92417ECF78}">
      <dgm:prSet/>
      <dgm:spPr/>
      <dgm:t>
        <a:bodyPr/>
        <a:lstStyle/>
        <a:p>
          <a:endParaRPr lang="en-US"/>
        </a:p>
      </dgm:t>
    </dgm:pt>
    <dgm:pt modelId="{523B7F31-DB70-4344-A703-D57F1B4A389F}">
      <dgm:prSet/>
      <dgm:spPr/>
      <dgm:t>
        <a:bodyPr/>
        <a:lstStyle/>
        <a:p>
          <a:pPr rtl="0"/>
          <a:r>
            <a:rPr lang="en-US" b="1" u="none" dirty="0"/>
            <a:t>[2] </a:t>
          </a:r>
          <a:r>
            <a:rPr lang="en-US" b="1" u="sng" dirty="0"/>
            <a:t>Counterintelligence</a:t>
          </a:r>
          <a:r>
            <a:rPr lang="en-US" dirty="0"/>
            <a:t>;</a:t>
          </a:r>
        </a:p>
      </dgm:t>
    </dgm:pt>
    <dgm:pt modelId="{EE4EF04C-4B04-45DB-9184-DB6A3E0EED81}" type="parTrans" cxnId="{D8067FB8-4950-4319-8ADD-B7F699A182FD}">
      <dgm:prSet/>
      <dgm:spPr/>
      <dgm:t>
        <a:bodyPr/>
        <a:lstStyle/>
        <a:p>
          <a:endParaRPr lang="en-US"/>
        </a:p>
      </dgm:t>
    </dgm:pt>
    <dgm:pt modelId="{1886CE7D-258B-441C-8565-8D0564D933AC}" type="sibTrans" cxnId="{D8067FB8-4950-4319-8ADD-B7F699A182FD}">
      <dgm:prSet/>
      <dgm:spPr/>
      <dgm:t>
        <a:bodyPr/>
        <a:lstStyle/>
        <a:p>
          <a:endParaRPr lang="en-US"/>
        </a:p>
      </dgm:t>
    </dgm:pt>
    <dgm:pt modelId="{B3BB45A6-0587-4444-8BDD-38FD3F311A45}">
      <dgm:prSet/>
      <dgm:spPr/>
      <dgm:t>
        <a:bodyPr/>
        <a:lstStyle/>
        <a:p>
          <a:pPr rtl="0"/>
          <a:r>
            <a:rPr lang="en-US" b="1" dirty="0"/>
            <a:t>[3]</a:t>
          </a:r>
          <a:r>
            <a:rPr lang="en-US" dirty="0"/>
            <a:t> </a:t>
          </a:r>
          <a:r>
            <a:rPr lang="en-US" i="1" dirty="0"/>
            <a:t>Tactical</a:t>
          </a:r>
          <a:r>
            <a:rPr lang="en-US" dirty="0"/>
            <a:t> </a:t>
          </a:r>
          <a:r>
            <a:rPr lang="en-US" i="1" dirty="0"/>
            <a:t>intelligence</a:t>
          </a:r>
          <a:r>
            <a:rPr lang="en-US" dirty="0"/>
            <a:t> </a:t>
          </a:r>
          <a:r>
            <a:rPr lang="en-US" b="1" u="sng" dirty="0"/>
            <a:t>systems</a:t>
          </a:r>
          <a:r>
            <a:rPr lang="en-US" dirty="0"/>
            <a:t> and </a:t>
          </a:r>
          <a:r>
            <a:rPr lang="en-US" b="1" i="0" u="sng" dirty="0"/>
            <a:t>equipment</a:t>
          </a:r>
          <a:r>
            <a:rPr lang="en-US" dirty="0"/>
            <a:t>; </a:t>
          </a:r>
          <a:r>
            <a:rPr lang="en-US" b="1" i="1" dirty="0"/>
            <a:t>and</a:t>
          </a:r>
        </a:p>
      </dgm:t>
    </dgm:pt>
    <dgm:pt modelId="{1519DF25-6F93-4BA6-AB74-732B839BC957}" type="parTrans" cxnId="{53B2DFDC-9043-4EEE-84D4-BE3963C60673}">
      <dgm:prSet/>
      <dgm:spPr/>
      <dgm:t>
        <a:bodyPr/>
        <a:lstStyle/>
        <a:p>
          <a:endParaRPr lang="en-US"/>
        </a:p>
      </dgm:t>
    </dgm:pt>
    <dgm:pt modelId="{F881A27C-E494-416B-AF00-BECE11EC1179}" type="sibTrans" cxnId="{53B2DFDC-9043-4EEE-84D4-BE3963C60673}">
      <dgm:prSet/>
      <dgm:spPr/>
      <dgm:t>
        <a:bodyPr/>
        <a:lstStyle/>
        <a:p>
          <a:endParaRPr lang="en-US"/>
        </a:p>
      </dgm:t>
    </dgm:pt>
    <dgm:pt modelId="{B5294F95-9E58-474A-8EE1-65CC46E6F592}">
      <dgm:prSet/>
      <dgm:spPr/>
      <dgm:t>
        <a:bodyPr/>
        <a:lstStyle/>
        <a:p>
          <a:pPr rtl="0"/>
          <a:r>
            <a:rPr lang="en-US" b="1" dirty="0"/>
            <a:t>[4]</a:t>
          </a:r>
          <a:r>
            <a:rPr lang="en-US" dirty="0"/>
            <a:t> </a:t>
          </a:r>
          <a:r>
            <a:rPr lang="en-US" i="1" dirty="0"/>
            <a:t>Military</a:t>
          </a:r>
          <a:r>
            <a:rPr lang="en-US" dirty="0"/>
            <a:t> </a:t>
          </a:r>
          <a:r>
            <a:rPr lang="en-US" i="1" dirty="0"/>
            <a:t>intelligence</a:t>
          </a:r>
          <a:r>
            <a:rPr lang="en-US" dirty="0"/>
            <a:t> liaison </a:t>
          </a:r>
          <a:r>
            <a:rPr lang="en-US" b="1" u="sng" dirty="0"/>
            <a:t>exchange</a:t>
          </a:r>
          <a:r>
            <a:rPr lang="en-US" dirty="0"/>
            <a:t> </a:t>
          </a:r>
          <a:r>
            <a:rPr lang="en-US" b="1" u="sng" dirty="0"/>
            <a:t>programs</a:t>
          </a:r>
          <a:r>
            <a:rPr lang="en-US" dirty="0"/>
            <a:t>.</a:t>
          </a:r>
        </a:p>
      </dgm:t>
    </dgm:pt>
    <dgm:pt modelId="{5DEBAE97-59A0-4ADA-B8B7-8D37BA6A0D7E}" type="parTrans" cxnId="{5F3182FA-9AB2-4A8D-9642-191DD433C6DB}">
      <dgm:prSet/>
      <dgm:spPr/>
      <dgm:t>
        <a:bodyPr/>
        <a:lstStyle/>
        <a:p>
          <a:endParaRPr lang="en-US"/>
        </a:p>
      </dgm:t>
    </dgm:pt>
    <dgm:pt modelId="{46F65A65-9625-42F6-8FE1-F9F4A99B0BD2}" type="sibTrans" cxnId="{5F3182FA-9AB2-4A8D-9642-191DD433C6DB}">
      <dgm:prSet/>
      <dgm:spPr/>
      <dgm:t>
        <a:bodyPr/>
        <a:lstStyle/>
        <a:p>
          <a:endParaRPr lang="en-US"/>
        </a:p>
      </dgm:t>
    </dgm:pt>
    <dgm:pt modelId="{94BB1F3D-1E98-4D63-A66B-AFB3D5433E62}" type="pres">
      <dgm:prSet presAssocID="{6A3B3D11-BA67-49D2-ABA2-0C396216B3CF}" presName="linear" presStyleCnt="0">
        <dgm:presLayoutVars>
          <dgm:dir/>
          <dgm:animLvl val="lvl"/>
          <dgm:resizeHandles val="exact"/>
        </dgm:presLayoutVars>
      </dgm:prSet>
      <dgm:spPr/>
    </dgm:pt>
    <dgm:pt modelId="{58D0C383-7E40-49F5-8841-307DB76647B8}" type="pres">
      <dgm:prSet presAssocID="{D08E725D-3DEB-40F7-9033-0FC4F44A5288}" presName="parentLin" presStyleCnt="0"/>
      <dgm:spPr/>
    </dgm:pt>
    <dgm:pt modelId="{01562745-3E00-41DD-81CC-BF3E08538ADE}" type="pres">
      <dgm:prSet presAssocID="{D08E725D-3DEB-40F7-9033-0FC4F44A5288}" presName="parentLeftMargin" presStyleLbl="node1" presStyleIdx="0" presStyleCnt="1"/>
      <dgm:spPr/>
    </dgm:pt>
    <dgm:pt modelId="{D15064F6-94C4-49CB-B26D-570D22CE44F1}" type="pres">
      <dgm:prSet presAssocID="{D08E725D-3DEB-40F7-9033-0FC4F44A5288}" presName="parentText" presStyleLbl="node1" presStyleIdx="0" presStyleCnt="1">
        <dgm:presLayoutVars>
          <dgm:chMax val="0"/>
          <dgm:bulletEnabled val="1"/>
        </dgm:presLayoutVars>
      </dgm:prSet>
      <dgm:spPr/>
    </dgm:pt>
    <dgm:pt modelId="{951E5AC5-B8CA-4699-90DC-279E182C26B4}" type="pres">
      <dgm:prSet presAssocID="{D08E725D-3DEB-40F7-9033-0FC4F44A5288}" presName="negativeSpace" presStyleCnt="0"/>
      <dgm:spPr/>
    </dgm:pt>
    <dgm:pt modelId="{4CBA40FC-5BAF-41CF-806C-92D11B815279}" type="pres">
      <dgm:prSet presAssocID="{D08E725D-3DEB-40F7-9033-0FC4F44A5288}" presName="childText" presStyleLbl="conFgAcc1" presStyleIdx="0" presStyleCnt="1">
        <dgm:presLayoutVars>
          <dgm:bulletEnabled val="1"/>
        </dgm:presLayoutVars>
      </dgm:prSet>
      <dgm:spPr/>
    </dgm:pt>
  </dgm:ptLst>
  <dgm:cxnLst>
    <dgm:cxn modelId="{20902C0E-9632-4C0C-954C-C823C0423B1D}" type="presOf" srcId="{D7DC28FA-342E-40E7-900C-70CFAF64C892}" destId="{4CBA40FC-5BAF-41CF-806C-92D11B815279}" srcOrd="0" destOrd="0" presId="urn:microsoft.com/office/officeart/2005/8/layout/list1"/>
    <dgm:cxn modelId="{96DA8119-4A37-43C3-B08C-56278D844595}" type="presOf" srcId="{B5294F95-9E58-474A-8EE1-65CC46E6F592}" destId="{4CBA40FC-5BAF-41CF-806C-92D11B815279}" srcOrd="0" destOrd="3" presId="urn:microsoft.com/office/officeart/2005/8/layout/list1"/>
    <dgm:cxn modelId="{C95F2031-8831-4FA4-B1C7-D9288AB020B7}" type="presOf" srcId="{523B7F31-DB70-4344-A703-D57F1B4A389F}" destId="{4CBA40FC-5BAF-41CF-806C-92D11B815279}" srcOrd="0" destOrd="1" presId="urn:microsoft.com/office/officeart/2005/8/layout/list1"/>
    <dgm:cxn modelId="{0E4BCD64-A626-4BF1-9B6B-CC92417ECF78}" srcId="{D08E725D-3DEB-40F7-9033-0FC4F44A5288}" destId="{D7DC28FA-342E-40E7-900C-70CFAF64C892}" srcOrd="0" destOrd="0" parTransId="{64CA3B3C-3988-4A26-8A18-954F11592F8C}" sibTransId="{F47A0F13-BEBA-4C13-A3FC-55792AEAB5CC}"/>
    <dgm:cxn modelId="{EEDF3055-AF50-42EA-A5B2-AD927650BB9E}" type="presOf" srcId="{B3BB45A6-0587-4444-8BDD-38FD3F311A45}" destId="{4CBA40FC-5BAF-41CF-806C-92D11B815279}" srcOrd="0" destOrd="2" presId="urn:microsoft.com/office/officeart/2005/8/layout/list1"/>
    <dgm:cxn modelId="{9B8BAA7D-B817-4385-9705-3E207105C2C1}" type="presOf" srcId="{6A3B3D11-BA67-49D2-ABA2-0C396216B3CF}" destId="{94BB1F3D-1E98-4D63-A66B-AFB3D5433E62}" srcOrd="0" destOrd="0" presId="urn:microsoft.com/office/officeart/2005/8/layout/list1"/>
    <dgm:cxn modelId="{9429D780-D193-4298-B372-FC448B5D1692}" type="presOf" srcId="{D08E725D-3DEB-40F7-9033-0FC4F44A5288}" destId="{D15064F6-94C4-49CB-B26D-570D22CE44F1}" srcOrd="1" destOrd="0" presId="urn:microsoft.com/office/officeart/2005/8/layout/list1"/>
    <dgm:cxn modelId="{D8067FB8-4950-4319-8ADD-B7F699A182FD}" srcId="{D08E725D-3DEB-40F7-9033-0FC4F44A5288}" destId="{523B7F31-DB70-4344-A703-D57F1B4A389F}" srcOrd="1" destOrd="0" parTransId="{EE4EF04C-4B04-45DB-9184-DB6A3E0EED81}" sibTransId="{1886CE7D-258B-441C-8565-8D0564D933AC}"/>
    <dgm:cxn modelId="{1C3BB7D7-9D3D-40BC-AB2D-27B5CA7390ED}" srcId="{6A3B3D11-BA67-49D2-ABA2-0C396216B3CF}" destId="{D08E725D-3DEB-40F7-9033-0FC4F44A5288}" srcOrd="0" destOrd="0" parTransId="{BF8AE602-55F7-4C08-B9A1-7DC1AB5F9C01}" sibTransId="{F27E7FE8-4765-4F9B-8A87-F877B22117EB}"/>
    <dgm:cxn modelId="{53B2DFDC-9043-4EEE-84D4-BE3963C60673}" srcId="{D08E725D-3DEB-40F7-9033-0FC4F44A5288}" destId="{B3BB45A6-0587-4444-8BDD-38FD3F311A45}" srcOrd="2" destOrd="0" parTransId="{1519DF25-6F93-4BA6-AB74-732B839BC957}" sibTransId="{F881A27C-E494-416B-AF00-BECE11EC1179}"/>
    <dgm:cxn modelId="{21D98BE2-9B1B-412E-A502-E02CAF78B114}" type="presOf" srcId="{D08E725D-3DEB-40F7-9033-0FC4F44A5288}" destId="{01562745-3E00-41DD-81CC-BF3E08538ADE}" srcOrd="0" destOrd="0" presId="urn:microsoft.com/office/officeart/2005/8/layout/list1"/>
    <dgm:cxn modelId="{5F3182FA-9AB2-4A8D-9642-191DD433C6DB}" srcId="{D08E725D-3DEB-40F7-9033-0FC4F44A5288}" destId="{B5294F95-9E58-474A-8EE1-65CC46E6F592}" srcOrd="3" destOrd="0" parTransId="{5DEBAE97-59A0-4ADA-B8B7-8D37BA6A0D7E}" sibTransId="{46F65A65-9625-42F6-8FE1-F9F4A99B0BD2}"/>
    <dgm:cxn modelId="{2C1C68EF-0FF9-4B2F-95CC-8EBE6803D644}" type="presParOf" srcId="{94BB1F3D-1E98-4D63-A66B-AFB3D5433E62}" destId="{58D0C383-7E40-49F5-8841-307DB76647B8}" srcOrd="0" destOrd="0" presId="urn:microsoft.com/office/officeart/2005/8/layout/list1"/>
    <dgm:cxn modelId="{D3293CC7-E902-4069-B8D4-7FB0A1BB10AE}" type="presParOf" srcId="{58D0C383-7E40-49F5-8841-307DB76647B8}" destId="{01562745-3E00-41DD-81CC-BF3E08538ADE}" srcOrd="0" destOrd="0" presId="urn:microsoft.com/office/officeart/2005/8/layout/list1"/>
    <dgm:cxn modelId="{D1FA2DD8-ED49-4A7B-B3C0-DFA1426F91D9}" type="presParOf" srcId="{58D0C383-7E40-49F5-8841-307DB76647B8}" destId="{D15064F6-94C4-49CB-B26D-570D22CE44F1}" srcOrd="1" destOrd="0" presId="urn:microsoft.com/office/officeart/2005/8/layout/list1"/>
    <dgm:cxn modelId="{9E551D07-73CC-4EC4-90B9-1246B7080026}" type="presParOf" srcId="{94BB1F3D-1E98-4D63-A66B-AFB3D5433E62}" destId="{951E5AC5-B8CA-4699-90DC-279E182C26B4}" srcOrd="1" destOrd="0" presId="urn:microsoft.com/office/officeart/2005/8/layout/list1"/>
    <dgm:cxn modelId="{125C99FC-8039-413E-9D80-BE25C00F0B37}" type="presParOf" srcId="{94BB1F3D-1E98-4D63-A66B-AFB3D5433E62}" destId="{4CBA40FC-5BAF-41CF-806C-92D11B815279}"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F6E593-7928-42D2-B471-13962ED9C765}"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en-US"/>
        </a:p>
      </dgm:t>
    </dgm:pt>
    <dgm:pt modelId="{0DBE968C-E0E3-43E6-BBE8-FE2D4ABE8991}">
      <dgm:prSet/>
      <dgm:spPr/>
      <dgm:t>
        <a:bodyPr/>
        <a:lstStyle/>
        <a:p>
          <a:pPr rtl="0"/>
          <a:r>
            <a:rPr lang="en-US" dirty="0"/>
            <a:t>Implements EO 12333 – Updated 27 Sept 2024</a:t>
          </a:r>
        </a:p>
      </dgm:t>
    </dgm:pt>
    <dgm:pt modelId="{D768A353-E864-49B0-B6FB-D197781F0513}" type="parTrans" cxnId="{49517104-CA9A-4304-AEC1-5624331E4352}">
      <dgm:prSet/>
      <dgm:spPr/>
      <dgm:t>
        <a:bodyPr/>
        <a:lstStyle/>
        <a:p>
          <a:endParaRPr lang="en-US"/>
        </a:p>
      </dgm:t>
    </dgm:pt>
    <dgm:pt modelId="{8719A564-A403-46FA-B098-091C9114E946}" type="sibTrans" cxnId="{49517104-CA9A-4304-AEC1-5624331E4352}">
      <dgm:prSet/>
      <dgm:spPr/>
      <dgm:t>
        <a:bodyPr/>
        <a:lstStyle/>
        <a:p>
          <a:endParaRPr lang="en-US"/>
        </a:p>
      </dgm:t>
    </dgm:pt>
    <dgm:pt modelId="{D85A29C3-C92B-46B1-984E-838E4DD47B1B}">
      <dgm:prSet/>
      <dgm:spPr/>
      <dgm:t>
        <a:bodyPr/>
        <a:lstStyle/>
        <a:p>
          <a:pPr rtl="0"/>
          <a:r>
            <a:rPr lang="en-US" dirty="0"/>
            <a:t>Limits collection techniques</a:t>
          </a:r>
        </a:p>
      </dgm:t>
    </dgm:pt>
    <dgm:pt modelId="{8BB4DE69-884E-44DB-91C2-61A6E9B8BD83}" type="parTrans" cxnId="{4BCD14C8-CE5A-4F13-9F0C-D2484CC6B7CB}">
      <dgm:prSet/>
      <dgm:spPr/>
      <dgm:t>
        <a:bodyPr/>
        <a:lstStyle/>
        <a:p>
          <a:endParaRPr lang="en-US"/>
        </a:p>
      </dgm:t>
    </dgm:pt>
    <dgm:pt modelId="{AA78A28E-D3AE-451A-8934-610BD2A5D168}" type="sibTrans" cxnId="{4BCD14C8-CE5A-4F13-9F0C-D2484CC6B7CB}">
      <dgm:prSet/>
      <dgm:spPr/>
      <dgm:t>
        <a:bodyPr/>
        <a:lstStyle/>
        <a:p>
          <a:endParaRPr lang="en-US"/>
        </a:p>
      </dgm:t>
    </dgm:pt>
    <dgm:pt modelId="{9A784349-D289-411E-BF28-712F8F358359}">
      <dgm:prSet/>
      <dgm:spPr/>
      <dgm:t>
        <a:bodyPr/>
        <a:lstStyle/>
        <a:p>
          <a:pPr rtl="0"/>
          <a:r>
            <a:rPr lang="en-US" dirty="0"/>
            <a:t>Procedures Governing the Conduct of DoD Intel Activities</a:t>
          </a:r>
        </a:p>
      </dgm:t>
    </dgm:pt>
    <dgm:pt modelId="{69F87912-CB3C-4A61-B4ED-D8EC6DC0D889}" type="parTrans" cxnId="{D4356322-083D-49CA-9831-D89702862837}">
      <dgm:prSet/>
      <dgm:spPr/>
      <dgm:t>
        <a:bodyPr/>
        <a:lstStyle/>
        <a:p>
          <a:endParaRPr lang="en-US"/>
        </a:p>
      </dgm:t>
    </dgm:pt>
    <dgm:pt modelId="{F3E46CF7-40BF-434D-9E66-0512D3A4F461}" type="sibTrans" cxnId="{D4356322-083D-49CA-9831-D89702862837}">
      <dgm:prSet/>
      <dgm:spPr/>
      <dgm:t>
        <a:bodyPr/>
        <a:lstStyle/>
        <a:p>
          <a:endParaRPr lang="en-US"/>
        </a:p>
      </dgm:t>
    </dgm:pt>
    <dgm:pt modelId="{BB5FC86A-7D15-4071-A6E7-6AB0B4530B5E}">
      <dgm:prSet/>
      <dgm:spPr/>
      <dgm:t>
        <a:bodyPr/>
        <a:lstStyle/>
        <a:p>
          <a:pPr rtl="0"/>
          <a:r>
            <a:rPr lang="en-US" u="sng" dirty="0"/>
            <a:t>Sole</a:t>
          </a:r>
          <a:r>
            <a:rPr lang="en-US" dirty="0"/>
            <a:t> authority for collection, retention, and dissemination of information regarding </a:t>
          </a:r>
          <a:r>
            <a:rPr lang="en-US" dirty="0">
              <a:solidFill>
                <a:srgbClr val="FFFF00"/>
              </a:solidFill>
            </a:rPr>
            <a:t>U.S. persons</a:t>
          </a:r>
          <a:endParaRPr lang="en-US" dirty="0"/>
        </a:p>
      </dgm:t>
    </dgm:pt>
    <dgm:pt modelId="{E1F48568-08D7-4E83-8E02-04E601D2BB0A}" type="parTrans" cxnId="{3DAF6A66-DB0A-4F66-9623-533927245B32}">
      <dgm:prSet/>
      <dgm:spPr/>
      <dgm:t>
        <a:bodyPr/>
        <a:lstStyle/>
        <a:p>
          <a:endParaRPr lang="en-US"/>
        </a:p>
      </dgm:t>
    </dgm:pt>
    <dgm:pt modelId="{9D131756-01B9-43C1-ACDE-801514EBF01F}" type="sibTrans" cxnId="{3DAF6A66-DB0A-4F66-9623-533927245B32}">
      <dgm:prSet/>
      <dgm:spPr/>
      <dgm:t>
        <a:bodyPr/>
        <a:lstStyle/>
        <a:p>
          <a:endParaRPr lang="en-US"/>
        </a:p>
      </dgm:t>
    </dgm:pt>
    <dgm:pt modelId="{CD05E30D-B922-462D-A5AB-3FE5331AF8AE}" type="pres">
      <dgm:prSet presAssocID="{31F6E593-7928-42D2-B471-13962ED9C765}" presName="linear" presStyleCnt="0">
        <dgm:presLayoutVars>
          <dgm:animLvl val="lvl"/>
          <dgm:resizeHandles val="exact"/>
        </dgm:presLayoutVars>
      </dgm:prSet>
      <dgm:spPr/>
    </dgm:pt>
    <dgm:pt modelId="{DCA5982F-66F9-46A2-B321-F99172A84203}" type="pres">
      <dgm:prSet presAssocID="{0DBE968C-E0E3-43E6-BBE8-FE2D4ABE8991}" presName="parentText" presStyleLbl="node1" presStyleIdx="0" presStyleCnt="4" custLinFactY="-51050" custLinFactNeighborX="3042" custLinFactNeighborY="-100000">
        <dgm:presLayoutVars>
          <dgm:chMax val="0"/>
          <dgm:bulletEnabled val="1"/>
        </dgm:presLayoutVars>
      </dgm:prSet>
      <dgm:spPr/>
    </dgm:pt>
    <dgm:pt modelId="{919D5AE7-04D0-4ECB-B7AD-C9CC400E4C65}" type="pres">
      <dgm:prSet presAssocID="{8719A564-A403-46FA-B098-091C9114E946}" presName="spacer" presStyleCnt="0"/>
      <dgm:spPr/>
    </dgm:pt>
    <dgm:pt modelId="{680B09DD-5F38-4238-8020-D59A123FB737}" type="pres">
      <dgm:prSet presAssocID="{D85A29C3-C92B-46B1-984E-838E4DD47B1B}" presName="parentText" presStyleLbl="node1" presStyleIdx="1" presStyleCnt="4" custLinFactY="200000" custLinFactNeighborY="241757">
        <dgm:presLayoutVars>
          <dgm:chMax val="0"/>
          <dgm:bulletEnabled val="1"/>
        </dgm:presLayoutVars>
      </dgm:prSet>
      <dgm:spPr/>
    </dgm:pt>
    <dgm:pt modelId="{FFC362A2-CEB6-4B3F-A871-8BC9E0FBA0E4}" type="pres">
      <dgm:prSet presAssocID="{AA78A28E-D3AE-451A-8934-610BD2A5D168}" presName="spacer" presStyleCnt="0"/>
      <dgm:spPr/>
    </dgm:pt>
    <dgm:pt modelId="{1576A155-9EC0-47AB-BE2A-15C41BE55280}" type="pres">
      <dgm:prSet presAssocID="{9A784349-D289-411E-BF28-712F8F358359}" presName="parentText" presStyleLbl="node1" presStyleIdx="2" presStyleCnt="4" custLinFactY="-98200" custLinFactNeighborY="-100000">
        <dgm:presLayoutVars>
          <dgm:chMax val="0"/>
          <dgm:bulletEnabled val="1"/>
        </dgm:presLayoutVars>
      </dgm:prSet>
      <dgm:spPr/>
    </dgm:pt>
    <dgm:pt modelId="{E5BD756B-98DF-42CD-AB3F-C37532797422}" type="pres">
      <dgm:prSet presAssocID="{F3E46CF7-40BF-434D-9E66-0512D3A4F461}" presName="spacer" presStyleCnt="0"/>
      <dgm:spPr/>
    </dgm:pt>
    <dgm:pt modelId="{37BE7A33-D0FF-4B94-A1F1-A75E2BD5CD2E}" type="pres">
      <dgm:prSet presAssocID="{BB5FC86A-7D15-4071-A6E7-6AB0B4530B5E}" presName="parentText" presStyleLbl="node1" presStyleIdx="3" presStyleCnt="4" custLinFactY="-97550" custLinFactNeighborY="-100000">
        <dgm:presLayoutVars>
          <dgm:chMax val="0"/>
          <dgm:bulletEnabled val="1"/>
        </dgm:presLayoutVars>
      </dgm:prSet>
      <dgm:spPr/>
    </dgm:pt>
  </dgm:ptLst>
  <dgm:cxnLst>
    <dgm:cxn modelId="{49517104-CA9A-4304-AEC1-5624331E4352}" srcId="{31F6E593-7928-42D2-B471-13962ED9C765}" destId="{0DBE968C-E0E3-43E6-BBE8-FE2D4ABE8991}" srcOrd="0" destOrd="0" parTransId="{D768A353-E864-49B0-B6FB-D197781F0513}" sibTransId="{8719A564-A403-46FA-B098-091C9114E946}"/>
    <dgm:cxn modelId="{D4356322-083D-49CA-9831-D89702862837}" srcId="{31F6E593-7928-42D2-B471-13962ED9C765}" destId="{9A784349-D289-411E-BF28-712F8F358359}" srcOrd="2" destOrd="0" parTransId="{69F87912-CB3C-4A61-B4ED-D8EC6DC0D889}" sibTransId="{F3E46CF7-40BF-434D-9E66-0512D3A4F461}"/>
    <dgm:cxn modelId="{AB25E830-2FCC-498D-B759-09B875858021}" type="presOf" srcId="{31F6E593-7928-42D2-B471-13962ED9C765}" destId="{CD05E30D-B922-462D-A5AB-3FE5331AF8AE}" srcOrd="0" destOrd="0" presId="urn:microsoft.com/office/officeart/2005/8/layout/vList2"/>
    <dgm:cxn modelId="{FF067838-39BA-48CB-BEFF-4C0FA0197E86}" type="presOf" srcId="{D85A29C3-C92B-46B1-984E-838E4DD47B1B}" destId="{680B09DD-5F38-4238-8020-D59A123FB737}" srcOrd="0" destOrd="0" presId="urn:microsoft.com/office/officeart/2005/8/layout/vList2"/>
    <dgm:cxn modelId="{3E263641-44A4-4FAC-852D-1B739714B322}" type="presOf" srcId="{0DBE968C-E0E3-43E6-BBE8-FE2D4ABE8991}" destId="{DCA5982F-66F9-46A2-B321-F99172A84203}" srcOrd="0" destOrd="0" presId="urn:microsoft.com/office/officeart/2005/8/layout/vList2"/>
    <dgm:cxn modelId="{3DAF6A66-DB0A-4F66-9623-533927245B32}" srcId="{31F6E593-7928-42D2-B471-13962ED9C765}" destId="{BB5FC86A-7D15-4071-A6E7-6AB0B4530B5E}" srcOrd="3" destOrd="0" parTransId="{E1F48568-08D7-4E83-8E02-04E601D2BB0A}" sibTransId="{9D131756-01B9-43C1-ACDE-801514EBF01F}"/>
    <dgm:cxn modelId="{2628DC69-ABC3-4D77-B3A3-96FD96307C7B}" type="presOf" srcId="{BB5FC86A-7D15-4071-A6E7-6AB0B4530B5E}" destId="{37BE7A33-D0FF-4B94-A1F1-A75E2BD5CD2E}" srcOrd="0" destOrd="0" presId="urn:microsoft.com/office/officeart/2005/8/layout/vList2"/>
    <dgm:cxn modelId="{4BCD14C8-CE5A-4F13-9F0C-D2484CC6B7CB}" srcId="{31F6E593-7928-42D2-B471-13962ED9C765}" destId="{D85A29C3-C92B-46B1-984E-838E4DD47B1B}" srcOrd="1" destOrd="0" parTransId="{8BB4DE69-884E-44DB-91C2-61A6E9B8BD83}" sibTransId="{AA78A28E-D3AE-451A-8934-610BD2A5D168}"/>
    <dgm:cxn modelId="{8751FEF2-E200-4377-82C9-9C32D8D4CA47}" type="presOf" srcId="{9A784349-D289-411E-BF28-712F8F358359}" destId="{1576A155-9EC0-47AB-BE2A-15C41BE55280}" srcOrd="0" destOrd="0" presId="urn:microsoft.com/office/officeart/2005/8/layout/vList2"/>
    <dgm:cxn modelId="{99AD62F8-5DA8-4B89-9BDD-84EB2DEA3886}" type="presParOf" srcId="{CD05E30D-B922-462D-A5AB-3FE5331AF8AE}" destId="{DCA5982F-66F9-46A2-B321-F99172A84203}" srcOrd="0" destOrd="0" presId="urn:microsoft.com/office/officeart/2005/8/layout/vList2"/>
    <dgm:cxn modelId="{697D1207-3EA3-4EF1-B1BF-E367483330D4}" type="presParOf" srcId="{CD05E30D-B922-462D-A5AB-3FE5331AF8AE}" destId="{919D5AE7-04D0-4ECB-B7AD-C9CC400E4C65}" srcOrd="1" destOrd="0" presId="urn:microsoft.com/office/officeart/2005/8/layout/vList2"/>
    <dgm:cxn modelId="{A112CC65-9ACA-4705-8AF9-99757BE2C1CC}" type="presParOf" srcId="{CD05E30D-B922-462D-A5AB-3FE5331AF8AE}" destId="{680B09DD-5F38-4238-8020-D59A123FB737}" srcOrd="2" destOrd="0" presId="urn:microsoft.com/office/officeart/2005/8/layout/vList2"/>
    <dgm:cxn modelId="{4041043B-754E-4753-8137-5B68C7EE2C4B}" type="presParOf" srcId="{CD05E30D-B922-462D-A5AB-3FE5331AF8AE}" destId="{FFC362A2-CEB6-4B3F-A871-8BC9E0FBA0E4}" srcOrd="3" destOrd="0" presId="urn:microsoft.com/office/officeart/2005/8/layout/vList2"/>
    <dgm:cxn modelId="{E4732371-7D5E-4EC0-9C8C-79BE427EAD7D}" type="presParOf" srcId="{CD05E30D-B922-462D-A5AB-3FE5331AF8AE}" destId="{1576A155-9EC0-47AB-BE2A-15C41BE55280}" srcOrd="4" destOrd="0" presId="urn:microsoft.com/office/officeart/2005/8/layout/vList2"/>
    <dgm:cxn modelId="{75B8EE38-C43E-4C84-BFAE-2DDB8859F808}" type="presParOf" srcId="{CD05E30D-B922-462D-A5AB-3FE5331AF8AE}" destId="{E5BD756B-98DF-42CD-AB3F-C37532797422}" srcOrd="5" destOrd="0" presId="urn:microsoft.com/office/officeart/2005/8/layout/vList2"/>
    <dgm:cxn modelId="{8A96AEA9-E13C-4F48-A1BA-1421E0956E1E}" type="presParOf" srcId="{CD05E30D-B922-462D-A5AB-3FE5331AF8AE}" destId="{37BE7A33-D0FF-4B94-A1F1-A75E2BD5CD2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4200EB-8044-4211-8F3B-77F0E7B02697}" type="doc">
      <dgm:prSet loTypeId="urn:microsoft.com/office/officeart/2005/8/layout/vList2" loCatId="list" qsTypeId="urn:microsoft.com/office/officeart/2005/8/quickstyle/simple5" qsCatId="simple" csTypeId="urn:microsoft.com/office/officeart/2005/8/colors/accent0_3" csCatId="mainScheme" phldr="1"/>
      <dgm:spPr/>
      <dgm:t>
        <a:bodyPr/>
        <a:lstStyle/>
        <a:p>
          <a:endParaRPr lang="en-US"/>
        </a:p>
      </dgm:t>
    </dgm:pt>
    <dgm:pt modelId="{6376CFAE-493B-4CB0-AC90-A68641E2D2DE}">
      <dgm:prSet/>
      <dgm:spPr/>
      <dgm:t>
        <a:bodyPr/>
        <a:lstStyle/>
        <a:p>
          <a:pPr rtl="0"/>
          <a:r>
            <a:rPr lang="en-US" b="1" dirty="0"/>
            <a:t>Mission &amp; Authority</a:t>
          </a:r>
        </a:p>
      </dgm:t>
    </dgm:pt>
    <dgm:pt modelId="{7A66B7DF-C5E1-419C-AACE-ADF3B1E79472}" type="parTrans" cxnId="{AEFE942D-5AF8-4FF3-B2B4-8E1AF5E39A26}">
      <dgm:prSet/>
      <dgm:spPr/>
      <dgm:t>
        <a:bodyPr/>
        <a:lstStyle/>
        <a:p>
          <a:endParaRPr lang="en-US"/>
        </a:p>
      </dgm:t>
    </dgm:pt>
    <dgm:pt modelId="{644E9738-CE6E-4A91-825D-FB7592D64E38}" type="sibTrans" cxnId="{AEFE942D-5AF8-4FF3-B2B4-8E1AF5E39A26}">
      <dgm:prSet/>
      <dgm:spPr/>
      <dgm:t>
        <a:bodyPr/>
        <a:lstStyle/>
        <a:p>
          <a:endParaRPr lang="en-US"/>
        </a:p>
      </dgm:t>
    </dgm:pt>
    <dgm:pt modelId="{4B77133C-9B09-4E15-B477-CAC2DEFCB6F5}">
      <dgm:prSet/>
      <dgm:spPr/>
      <dgm:t>
        <a:bodyPr/>
        <a:lstStyle/>
        <a:p>
          <a:pPr rtl="0"/>
          <a:r>
            <a:rPr lang="en-US" b="1" dirty="0"/>
            <a:t>2 Threshold Questions Triggering IO:</a:t>
          </a:r>
        </a:p>
      </dgm:t>
    </dgm:pt>
    <dgm:pt modelId="{C02E9CDC-2162-46E1-BF90-2D582E17FAC3}" type="parTrans" cxnId="{B6CE6EF4-8319-4FF9-8068-5B082BAED699}">
      <dgm:prSet/>
      <dgm:spPr/>
      <dgm:t>
        <a:bodyPr/>
        <a:lstStyle/>
        <a:p>
          <a:endParaRPr lang="en-US"/>
        </a:p>
      </dgm:t>
    </dgm:pt>
    <dgm:pt modelId="{EBE5FF4B-CC90-4961-BCE3-1434B5F2A01D}" type="sibTrans" cxnId="{B6CE6EF4-8319-4FF9-8068-5B082BAED699}">
      <dgm:prSet/>
      <dgm:spPr/>
      <dgm:t>
        <a:bodyPr/>
        <a:lstStyle/>
        <a:p>
          <a:endParaRPr lang="en-US"/>
        </a:p>
      </dgm:t>
    </dgm:pt>
    <dgm:pt modelId="{0B58DC8A-CBAF-439B-9805-18E64BF0E7FA}">
      <dgm:prSet/>
      <dgm:spPr/>
      <dgm:t>
        <a:bodyPr/>
        <a:lstStyle/>
        <a:p>
          <a:pPr rtl="0"/>
          <a:r>
            <a:rPr lang="en-US" i="1" dirty="0"/>
            <a:t>     (1) Are you </a:t>
          </a:r>
          <a:r>
            <a:rPr lang="en-US" i="1" u="sng" dirty="0"/>
            <a:t>collecting</a:t>
          </a:r>
          <a:r>
            <a:rPr lang="en-US" i="1" dirty="0"/>
            <a:t>?</a:t>
          </a:r>
        </a:p>
      </dgm:t>
    </dgm:pt>
    <dgm:pt modelId="{435E3694-3817-4AE7-8910-0C922AB0994B}" type="parTrans" cxnId="{DFA98E63-1911-4448-B70C-91F114465421}">
      <dgm:prSet/>
      <dgm:spPr/>
      <dgm:t>
        <a:bodyPr/>
        <a:lstStyle/>
        <a:p>
          <a:endParaRPr lang="en-US"/>
        </a:p>
      </dgm:t>
    </dgm:pt>
    <dgm:pt modelId="{7A680E1C-70AF-4944-A66A-E2B195319AF2}" type="sibTrans" cxnId="{DFA98E63-1911-4448-B70C-91F114465421}">
      <dgm:prSet/>
      <dgm:spPr/>
      <dgm:t>
        <a:bodyPr/>
        <a:lstStyle/>
        <a:p>
          <a:endParaRPr lang="en-US"/>
        </a:p>
      </dgm:t>
    </dgm:pt>
    <dgm:pt modelId="{6490FE88-1954-41BF-ABBE-69A9B76FDF0E}">
      <dgm:prSet/>
      <dgm:spPr/>
      <dgm:t>
        <a:bodyPr/>
        <a:lstStyle/>
        <a:p>
          <a:pPr rtl="0"/>
          <a:r>
            <a:rPr lang="en-US" i="1" dirty="0"/>
            <a:t>     (2) Does the collection involve </a:t>
          </a:r>
          <a:r>
            <a:rPr lang="en-US" i="1" u="sng" dirty="0"/>
            <a:t>USPI</a:t>
          </a:r>
          <a:r>
            <a:rPr lang="en-US" i="1" dirty="0"/>
            <a:t>?</a:t>
          </a:r>
        </a:p>
      </dgm:t>
    </dgm:pt>
    <dgm:pt modelId="{70934560-AB8A-43C4-B6A3-333B78DD6EA9}" type="parTrans" cxnId="{35CD2211-C030-4CAC-846F-5463212D2EE1}">
      <dgm:prSet/>
      <dgm:spPr/>
      <dgm:t>
        <a:bodyPr/>
        <a:lstStyle/>
        <a:p>
          <a:endParaRPr lang="en-US"/>
        </a:p>
      </dgm:t>
    </dgm:pt>
    <dgm:pt modelId="{CD022AE9-5058-40CA-ACAF-33779ADC2DCE}" type="sibTrans" cxnId="{35CD2211-C030-4CAC-846F-5463212D2EE1}">
      <dgm:prSet/>
      <dgm:spPr/>
      <dgm:t>
        <a:bodyPr/>
        <a:lstStyle/>
        <a:p>
          <a:endParaRPr lang="en-US"/>
        </a:p>
      </dgm:t>
    </dgm:pt>
    <dgm:pt modelId="{ABA18373-BA73-48CC-A171-389DD6FB9FF4}" type="pres">
      <dgm:prSet presAssocID="{B24200EB-8044-4211-8F3B-77F0E7B02697}" presName="linear" presStyleCnt="0">
        <dgm:presLayoutVars>
          <dgm:animLvl val="lvl"/>
          <dgm:resizeHandles val="exact"/>
        </dgm:presLayoutVars>
      </dgm:prSet>
      <dgm:spPr/>
    </dgm:pt>
    <dgm:pt modelId="{E019EF9B-B222-49C4-AEE9-DBF2914903CC}" type="pres">
      <dgm:prSet presAssocID="{6376CFAE-493B-4CB0-AC90-A68641E2D2DE}" presName="parentText" presStyleLbl="node1" presStyleIdx="0" presStyleCnt="4">
        <dgm:presLayoutVars>
          <dgm:chMax val="0"/>
          <dgm:bulletEnabled val="1"/>
        </dgm:presLayoutVars>
      </dgm:prSet>
      <dgm:spPr/>
    </dgm:pt>
    <dgm:pt modelId="{27BD6760-20C4-43A4-A1DE-8763A2AF2D27}" type="pres">
      <dgm:prSet presAssocID="{644E9738-CE6E-4A91-825D-FB7592D64E38}" presName="spacer" presStyleCnt="0"/>
      <dgm:spPr/>
    </dgm:pt>
    <dgm:pt modelId="{6F56A5A9-224D-4113-BECA-F2F5E0C915F5}" type="pres">
      <dgm:prSet presAssocID="{4B77133C-9B09-4E15-B477-CAC2DEFCB6F5}" presName="parentText" presStyleLbl="node1" presStyleIdx="1" presStyleCnt="4">
        <dgm:presLayoutVars>
          <dgm:chMax val="0"/>
          <dgm:bulletEnabled val="1"/>
        </dgm:presLayoutVars>
      </dgm:prSet>
      <dgm:spPr/>
    </dgm:pt>
    <dgm:pt modelId="{34A316B3-1868-4FA2-B95A-3E6BCFF5506B}" type="pres">
      <dgm:prSet presAssocID="{EBE5FF4B-CC90-4961-BCE3-1434B5F2A01D}" presName="spacer" presStyleCnt="0"/>
      <dgm:spPr/>
    </dgm:pt>
    <dgm:pt modelId="{80420F69-61F6-46FA-AB91-1A8E9DE06157}" type="pres">
      <dgm:prSet presAssocID="{0B58DC8A-CBAF-439B-9805-18E64BF0E7FA}" presName="parentText" presStyleLbl="node1" presStyleIdx="2" presStyleCnt="4">
        <dgm:presLayoutVars>
          <dgm:chMax val="0"/>
          <dgm:bulletEnabled val="1"/>
        </dgm:presLayoutVars>
      </dgm:prSet>
      <dgm:spPr/>
    </dgm:pt>
    <dgm:pt modelId="{13456CBA-A27F-4BB1-931C-6C6AE800B9B3}" type="pres">
      <dgm:prSet presAssocID="{7A680E1C-70AF-4944-A66A-E2B195319AF2}" presName="spacer" presStyleCnt="0"/>
      <dgm:spPr/>
    </dgm:pt>
    <dgm:pt modelId="{C21B289E-6E43-456E-927B-6B33F421F13C}" type="pres">
      <dgm:prSet presAssocID="{6490FE88-1954-41BF-ABBE-69A9B76FDF0E}" presName="parentText" presStyleLbl="node1" presStyleIdx="3" presStyleCnt="4">
        <dgm:presLayoutVars>
          <dgm:chMax val="0"/>
          <dgm:bulletEnabled val="1"/>
        </dgm:presLayoutVars>
      </dgm:prSet>
      <dgm:spPr/>
    </dgm:pt>
  </dgm:ptLst>
  <dgm:cxnLst>
    <dgm:cxn modelId="{35CD2211-C030-4CAC-846F-5463212D2EE1}" srcId="{B24200EB-8044-4211-8F3B-77F0E7B02697}" destId="{6490FE88-1954-41BF-ABBE-69A9B76FDF0E}" srcOrd="3" destOrd="0" parTransId="{70934560-AB8A-43C4-B6A3-333B78DD6EA9}" sibTransId="{CD022AE9-5058-40CA-ACAF-33779ADC2DCE}"/>
    <dgm:cxn modelId="{78E6911C-6B53-42FA-B0F7-80BEFFFED929}" type="presOf" srcId="{6376CFAE-493B-4CB0-AC90-A68641E2D2DE}" destId="{E019EF9B-B222-49C4-AEE9-DBF2914903CC}" srcOrd="0" destOrd="0" presId="urn:microsoft.com/office/officeart/2005/8/layout/vList2"/>
    <dgm:cxn modelId="{AEFE942D-5AF8-4FF3-B2B4-8E1AF5E39A26}" srcId="{B24200EB-8044-4211-8F3B-77F0E7B02697}" destId="{6376CFAE-493B-4CB0-AC90-A68641E2D2DE}" srcOrd="0" destOrd="0" parTransId="{7A66B7DF-C5E1-419C-AACE-ADF3B1E79472}" sibTransId="{644E9738-CE6E-4A91-825D-FB7592D64E38}"/>
    <dgm:cxn modelId="{DFA98E63-1911-4448-B70C-91F114465421}" srcId="{B24200EB-8044-4211-8F3B-77F0E7B02697}" destId="{0B58DC8A-CBAF-439B-9805-18E64BF0E7FA}" srcOrd="2" destOrd="0" parTransId="{435E3694-3817-4AE7-8910-0C922AB0994B}" sibTransId="{7A680E1C-70AF-4944-A66A-E2B195319AF2}"/>
    <dgm:cxn modelId="{0EE0E54C-9ED9-43FA-BCC2-38645892F994}" type="presOf" srcId="{B24200EB-8044-4211-8F3B-77F0E7B02697}" destId="{ABA18373-BA73-48CC-A171-389DD6FB9FF4}" srcOrd="0" destOrd="0" presId="urn:microsoft.com/office/officeart/2005/8/layout/vList2"/>
    <dgm:cxn modelId="{D189449C-8A16-472E-9F8C-855995DAD901}" type="presOf" srcId="{4B77133C-9B09-4E15-B477-CAC2DEFCB6F5}" destId="{6F56A5A9-224D-4113-BECA-F2F5E0C915F5}" srcOrd="0" destOrd="0" presId="urn:microsoft.com/office/officeart/2005/8/layout/vList2"/>
    <dgm:cxn modelId="{A9B7E9A2-0337-4A1E-88D6-849493C6899A}" type="presOf" srcId="{6490FE88-1954-41BF-ABBE-69A9B76FDF0E}" destId="{C21B289E-6E43-456E-927B-6B33F421F13C}" srcOrd="0" destOrd="0" presId="urn:microsoft.com/office/officeart/2005/8/layout/vList2"/>
    <dgm:cxn modelId="{C5FB4CDA-852C-491A-A97D-FE87C63B89AF}" type="presOf" srcId="{0B58DC8A-CBAF-439B-9805-18E64BF0E7FA}" destId="{80420F69-61F6-46FA-AB91-1A8E9DE06157}" srcOrd="0" destOrd="0" presId="urn:microsoft.com/office/officeart/2005/8/layout/vList2"/>
    <dgm:cxn modelId="{B6CE6EF4-8319-4FF9-8068-5B082BAED699}" srcId="{B24200EB-8044-4211-8F3B-77F0E7B02697}" destId="{4B77133C-9B09-4E15-B477-CAC2DEFCB6F5}" srcOrd="1" destOrd="0" parTransId="{C02E9CDC-2162-46E1-BF90-2D582E17FAC3}" sibTransId="{EBE5FF4B-CC90-4961-BCE3-1434B5F2A01D}"/>
    <dgm:cxn modelId="{855DB04D-0277-43CF-99DF-04D6C7CBAC3D}" type="presParOf" srcId="{ABA18373-BA73-48CC-A171-389DD6FB9FF4}" destId="{E019EF9B-B222-49C4-AEE9-DBF2914903CC}" srcOrd="0" destOrd="0" presId="urn:microsoft.com/office/officeart/2005/8/layout/vList2"/>
    <dgm:cxn modelId="{A13E217A-5A1A-4F43-9F1B-80BF3EC44ACB}" type="presParOf" srcId="{ABA18373-BA73-48CC-A171-389DD6FB9FF4}" destId="{27BD6760-20C4-43A4-A1DE-8763A2AF2D27}" srcOrd="1" destOrd="0" presId="urn:microsoft.com/office/officeart/2005/8/layout/vList2"/>
    <dgm:cxn modelId="{44078260-13D0-4E9F-B98F-46B07A008E68}" type="presParOf" srcId="{ABA18373-BA73-48CC-A171-389DD6FB9FF4}" destId="{6F56A5A9-224D-4113-BECA-F2F5E0C915F5}" srcOrd="2" destOrd="0" presId="urn:microsoft.com/office/officeart/2005/8/layout/vList2"/>
    <dgm:cxn modelId="{5270D9EA-4953-4AFE-B955-BE7322D0BB6D}" type="presParOf" srcId="{ABA18373-BA73-48CC-A171-389DD6FB9FF4}" destId="{34A316B3-1868-4FA2-B95A-3E6BCFF5506B}" srcOrd="3" destOrd="0" presId="urn:microsoft.com/office/officeart/2005/8/layout/vList2"/>
    <dgm:cxn modelId="{80CD3F45-B953-4B8F-8216-1C51A21AC66B}" type="presParOf" srcId="{ABA18373-BA73-48CC-A171-389DD6FB9FF4}" destId="{80420F69-61F6-46FA-AB91-1A8E9DE06157}" srcOrd="4" destOrd="0" presId="urn:microsoft.com/office/officeart/2005/8/layout/vList2"/>
    <dgm:cxn modelId="{DF8F1F28-87D6-4120-995F-3DC7203B89F7}" type="presParOf" srcId="{ABA18373-BA73-48CC-A171-389DD6FB9FF4}" destId="{13456CBA-A27F-4BB1-931C-6C6AE800B9B3}" srcOrd="5" destOrd="0" presId="urn:microsoft.com/office/officeart/2005/8/layout/vList2"/>
    <dgm:cxn modelId="{E57EFDDC-1BE2-4843-9BE2-3ADEC14D5BA6}" type="presParOf" srcId="{ABA18373-BA73-48CC-A171-389DD6FB9FF4}" destId="{C21B289E-6E43-456E-927B-6B33F421F13C}" srcOrd="6"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3136A7-CE21-41C9-A31F-3047BC118CA2}"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en-US"/>
        </a:p>
      </dgm:t>
    </dgm:pt>
    <dgm:pt modelId="{FD39F4A1-6C72-456A-8FDE-5035DF0C7997}">
      <dgm:prSet custT="1"/>
      <dgm:spPr/>
      <dgm:t>
        <a:bodyPr/>
        <a:lstStyle/>
        <a:p>
          <a:pPr rtl="0"/>
          <a:r>
            <a:rPr lang="en-US" sz="2800" b="1" u="sng">
              <a:solidFill>
                <a:srgbClr val="FFFF00"/>
              </a:solidFill>
            </a:rPr>
            <a:t>Rule</a:t>
          </a:r>
          <a:r>
            <a:rPr lang="en-US" sz="2800"/>
            <a:t>: Info received by a Defense Intel Component</a:t>
          </a:r>
          <a:endParaRPr lang="en-US" sz="2800" dirty="0"/>
        </a:p>
      </dgm:t>
    </dgm:pt>
    <dgm:pt modelId="{F6B59CD9-5207-40F6-ABEE-DDD0401B483A}" type="parTrans" cxnId="{76FACDF1-3F67-47A0-886B-27FED1BE772C}">
      <dgm:prSet/>
      <dgm:spPr/>
      <dgm:t>
        <a:bodyPr/>
        <a:lstStyle/>
        <a:p>
          <a:endParaRPr lang="en-US"/>
        </a:p>
      </dgm:t>
    </dgm:pt>
    <dgm:pt modelId="{5C3ADFE6-25BA-4DFC-9590-8EDF13C19E85}" type="sibTrans" cxnId="{76FACDF1-3F67-47A0-886B-27FED1BE772C}">
      <dgm:prSet/>
      <dgm:spPr/>
      <dgm:t>
        <a:bodyPr/>
        <a:lstStyle/>
        <a:p>
          <a:endParaRPr lang="en-US"/>
        </a:p>
      </dgm:t>
    </dgm:pt>
    <dgm:pt modelId="{399FDA58-46E2-4050-B931-34CCB33B50DA}">
      <dgm:prSet custT="1"/>
      <dgm:spPr/>
      <dgm:t>
        <a:bodyPr/>
        <a:lstStyle/>
        <a:p>
          <a:pPr rtl="0"/>
          <a:r>
            <a:rPr lang="en-US" sz="2800" dirty="0"/>
            <a:t>     - Regardless of retention purposes</a:t>
          </a:r>
        </a:p>
      </dgm:t>
    </dgm:pt>
    <dgm:pt modelId="{A7988AEE-4E12-4837-9D6F-59E9495360A5}" type="parTrans" cxnId="{C660760D-364B-4AE8-9D61-47C762C4ABEF}">
      <dgm:prSet/>
      <dgm:spPr/>
      <dgm:t>
        <a:bodyPr/>
        <a:lstStyle/>
        <a:p>
          <a:endParaRPr lang="en-US"/>
        </a:p>
      </dgm:t>
    </dgm:pt>
    <dgm:pt modelId="{5E30AAD8-19BF-47CC-9655-10AF4C4AA0FC}" type="sibTrans" cxnId="{C660760D-364B-4AE8-9D61-47C762C4ABEF}">
      <dgm:prSet/>
      <dgm:spPr/>
      <dgm:t>
        <a:bodyPr/>
        <a:lstStyle/>
        <a:p>
          <a:endParaRPr lang="en-US"/>
        </a:p>
      </dgm:t>
    </dgm:pt>
    <dgm:pt modelId="{3B239214-7022-43EC-B49D-ED2D976B3016}">
      <dgm:prSet custT="1"/>
      <dgm:spPr/>
      <dgm:t>
        <a:bodyPr/>
        <a:lstStyle/>
        <a:p>
          <a:pPr rtl="0"/>
          <a:r>
            <a:rPr lang="en-US" sz="2800"/>
            <a:t>     - Consider S2 vs Combat Engineer***</a:t>
          </a:r>
          <a:endParaRPr lang="en-US" sz="2800" dirty="0"/>
        </a:p>
      </dgm:t>
    </dgm:pt>
    <dgm:pt modelId="{98535393-E6BD-4BCF-8608-0095D8DE3ECD}" type="parTrans" cxnId="{9DCE9305-9C0F-4196-91D0-3785855649E9}">
      <dgm:prSet/>
      <dgm:spPr/>
      <dgm:t>
        <a:bodyPr/>
        <a:lstStyle/>
        <a:p>
          <a:endParaRPr lang="en-US"/>
        </a:p>
      </dgm:t>
    </dgm:pt>
    <dgm:pt modelId="{C2E07450-3ADB-4D3F-B254-170E78EF52F2}" type="sibTrans" cxnId="{9DCE9305-9C0F-4196-91D0-3785855649E9}">
      <dgm:prSet/>
      <dgm:spPr/>
      <dgm:t>
        <a:bodyPr/>
        <a:lstStyle/>
        <a:p>
          <a:endParaRPr lang="en-US"/>
        </a:p>
      </dgm:t>
    </dgm:pt>
    <dgm:pt modelId="{E9B2EB3D-6DA5-4101-ADC0-236355C7E8A1}">
      <dgm:prSet custT="1"/>
      <dgm:spPr/>
      <dgm:t>
        <a:bodyPr/>
        <a:lstStyle/>
        <a:p>
          <a:pPr rtl="0"/>
          <a:r>
            <a:rPr lang="en-US" sz="2800"/>
            <a:t>     - Intel Component is Broad Term</a:t>
          </a:r>
          <a:endParaRPr lang="en-US" sz="2800" dirty="0"/>
        </a:p>
      </dgm:t>
    </dgm:pt>
    <dgm:pt modelId="{37161113-DD6A-4901-AC12-A4EC8039D567}" type="parTrans" cxnId="{10B510A3-154B-4B67-8A94-CE12C4AFF1D4}">
      <dgm:prSet/>
      <dgm:spPr/>
      <dgm:t>
        <a:bodyPr/>
        <a:lstStyle/>
        <a:p>
          <a:endParaRPr lang="en-US"/>
        </a:p>
      </dgm:t>
    </dgm:pt>
    <dgm:pt modelId="{C71D821E-1A35-4968-97DF-6B4BCF16DD3C}" type="sibTrans" cxnId="{10B510A3-154B-4B67-8A94-CE12C4AFF1D4}">
      <dgm:prSet/>
      <dgm:spPr/>
      <dgm:t>
        <a:bodyPr/>
        <a:lstStyle/>
        <a:p>
          <a:endParaRPr lang="en-US"/>
        </a:p>
      </dgm:t>
    </dgm:pt>
    <dgm:pt modelId="{75578BDB-8FFC-49BD-97BD-ED74F89FC01A}" type="pres">
      <dgm:prSet presAssocID="{CD3136A7-CE21-41C9-A31F-3047BC118CA2}" presName="linear" presStyleCnt="0">
        <dgm:presLayoutVars>
          <dgm:animLvl val="lvl"/>
          <dgm:resizeHandles val="exact"/>
        </dgm:presLayoutVars>
      </dgm:prSet>
      <dgm:spPr/>
    </dgm:pt>
    <dgm:pt modelId="{E24A62D7-F7DD-435B-BC5F-FFC56BB1F8C4}" type="pres">
      <dgm:prSet presAssocID="{FD39F4A1-6C72-456A-8FDE-5035DF0C7997}" presName="parentText" presStyleLbl="node1" presStyleIdx="0" presStyleCnt="4">
        <dgm:presLayoutVars>
          <dgm:chMax val="0"/>
          <dgm:bulletEnabled val="1"/>
        </dgm:presLayoutVars>
      </dgm:prSet>
      <dgm:spPr/>
    </dgm:pt>
    <dgm:pt modelId="{C02A3252-F017-4F94-BA17-5D7CE5C100D2}" type="pres">
      <dgm:prSet presAssocID="{5C3ADFE6-25BA-4DFC-9590-8EDF13C19E85}" presName="spacer" presStyleCnt="0"/>
      <dgm:spPr/>
    </dgm:pt>
    <dgm:pt modelId="{E6EFD6C5-1594-4798-93F1-5716D42A0F6F}" type="pres">
      <dgm:prSet presAssocID="{399FDA58-46E2-4050-B931-34CCB33B50DA}" presName="parentText" presStyleLbl="node1" presStyleIdx="1" presStyleCnt="4">
        <dgm:presLayoutVars>
          <dgm:chMax val="0"/>
          <dgm:bulletEnabled val="1"/>
        </dgm:presLayoutVars>
      </dgm:prSet>
      <dgm:spPr/>
    </dgm:pt>
    <dgm:pt modelId="{BB8DD39E-3847-45B9-A23F-13FFB400BCF9}" type="pres">
      <dgm:prSet presAssocID="{5E30AAD8-19BF-47CC-9655-10AF4C4AA0FC}" presName="spacer" presStyleCnt="0"/>
      <dgm:spPr/>
    </dgm:pt>
    <dgm:pt modelId="{C54CC238-AE45-4E67-AF67-7CDB9566436C}" type="pres">
      <dgm:prSet presAssocID="{E9B2EB3D-6DA5-4101-ADC0-236355C7E8A1}" presName="parentText" presStyleLbl="node1" presStyleIdx="2" presStyleCnt="4" custLinFactNeighborX="-369" custLinFactNeighborY="-41284">
        <dgm:presLayoutVars>
          <dgm:chMax val="0"/>
          <dgm:bulletEnabled val="1"/>
        </dgm:presLayoutVars>
      </dgm:prSet>
      <dgm:spPr/>
    </dgm:pt>
    <dgm:pt modelId="{887F10D8-DCC2-483B-8B10-E6CD380ADF22}" type="pres">
      <dgm:prSet presAssocID="{C71D821E-1A35-4968-97DF-6B4BCF16DD3C}" presName="spacer" presStyleCnt="0"/>
      <dgm:spPr/>
    </dgm:pt>
    <dgm:pt modelId="{244B9F17-0416-4EC5-AEF9-044386B347A0}" type="pres">
      <dgm:prSet presAssocID="{3B239214-7022-43EC-B49D-ED2D976B3016}" presName="parentText" presStyleLbl="node1" presStyleIdx="3" presStyleCnt="4" custLinFactNeighborX="-1319" custLinFactNeighborY="12607">
        <dgm:presLayoutVars>
          <dgm:chMax val="0"/>
          <dgm:bulletEnabled val="1"/>
        </dgm:presLayoutVars>
      </dgm:prSet>
      <dgm:spPr/>
    </dgm:pt>
  </dgm:ptLst>
  <dgm:cxnLst>
    <dgm:cxn modelId="{9DCE9305-9C0F-4196-91D0-3785855649E9}" srcId="{CD3136A7-CE21-41C9-A31F-3047BC118CA2}" destId="{3B239214-7022-43EC-B49D-ED2D976B3016}" srcOrd="3" destOrd="0" parTransId="{98535393-E6BD-4BCF-8608-0095D8DE3ECD}" sibTransId="{C2E07450-3ADB-4D3F-B254-170E78EF52F2}"/>
    <dgm:cxn modelId="{C660760D-364B-4AE8-9D61-47C762C4ABEF}" srcId="{CD3136A7-CE21-41C9-A31F-3047BC118CA2}" destId="{399FDA58-46E2-4050-B931-34CCB33B50DA}" srcOrd="1" destOrd="0" parTransId="{A7988AEE-4E12-4837-9D6F-59E9495360A5}" sibTransId="{5E30AAD8-19BF-47CC-9655-10AF4C4AA0FC}"/>
    <dgm:cxn modelId="{F7D29A4B-3FEC-459C-8ABA-E4ED600DE890}" type="presOf" srcId="{FD39F4A1-6C72-456A-8FDE-5035DF0C7997}" destId="{E24A62D7-F7DD-435B-BC5F-FFC56BB1F8C4}" srcOrd="0" destOrd="0" presId="urn:microsoft.com/office/officeart/2005/8/layout/vList2"/>
    <dgm:cxn modelId="{10B510A3-154B-4B67-8A94-CE12C4AFF1D4}" srcId="{CD3136A7-CE21-41C9-A31F-3047BC118CA2}" destId="{E9B2EB3D-6DA5-4101-ADC0-236355C7E8A1}" srcOrd="2" destOrd="0" parTransId="{37161113-DD6A-4901-AC12-A4EC8039D567}" sibTransId="{C71D821E-1A35-4968-97DF-6B4BCF16DD3C}"/>
    <dgm:cxn modelId="{3EA1AADD-E54B-4CB4-AF42-ED2F7475FB43}" type="presOf" srcId="{CD3136A7-CE21-41C9-A31F-3047BC118CA2}" destId="{75578BDB-8FFC-49BD-97BD-ED74F89FC01A}" srcOrd="0" destOrd="0" presId="urn:microsoft.com/office/officeart/2005/8/layout/vList2"/>
    <dgm:cxn modelId="{BABE1AE0-F29F-494A-9ACD-E37352330A02}" type="presOf" srcId="{399FDA58-46E2-4050-B931-34CCB33B50DA}" destId="{E6EFD6C5-1594-4798-93F1-5716D42A0F6F}" srcOrd="0" destOrd="0" presId="urn:microsoft.com/office/officeart/2005/8/layout/vList2"/>
    <dgm:cxn modelId="{76FACDF1-3F67-47A0-886B-27FED1BE772C}" srcId="{CD3136A7-CE21-41C9-A31F-3047BC118CA2}" destId="{FD39F4A1-6C72-456A-8FDE-5035DF0C7997}" srcOrd="0" destOrd="0" parTransId="{F6B59CD9-5207-40F6-ABEE-DDD0401B483A}" sibTransId="{5C3ADFE6-25BA-4DFC-9590-8EDF13C19E85}"/>
    <dgm:cxn modelId="{C90547FB-5292-434B-95ED-ECBA675AE593}" type="presOf" srcId="{E9B2EB3D-6DA5-4101-ADC0-236355C7E8A1}" destId="{C54CC238-AE45-4E67-AF67-7CDB9566436C}" srcOrd="0" destOrd="0" presId="urn:microsoft.com/office/officeart/2005/8/layout/vList2"/>
    <dgm:cxn modelId="{B53932FC-70CC-4036-8741-FEF90ABEBCF7}" type="presOf" srcId="{3B239214-7022-43EC-B49D-ED2D976B3016}" destId="{244B9F17-0416-4EC5-AEF9-044386B347A0}" srcOrd="0" destOrd="0" presId="urn:microsoft.com/office/officeart/2005/8/layout/vList2"/>
    <dgm:cxn modelId="{2EF759C0-52B9-4E4A-B272-F352393115DB}" type="presParOf" srcId="{75578BDB-8FFC-49BD-97BD-ED74F89FC01A}" destId="{E24A62D7-F7DD-435B-BC5F-FFC56BB1F8C4}" srcOrd="0" destOrd="0" presId="urn:microsoft.com/office/officeart/2005/8/layout/vList2"/>
    <dgm:cxn modelId="{2664C061-911E-45B2-851D-4FBD1D30FEFA}" type="presParOf" srcId="{75578BDB-8FFC-49BD-97BD-ED74F89FC01A}" destId="{C02A3252-F017-4F94-BA17-5D7CE5C100D2}" srcOrd="1" destOrd="0" presId="urn:microsoft.com/office/officeart/2005/8/layout/vList2"/>
    <dgm:cxn modelId="{22B23483-B6F2-47CD-9598-D7F91336F8BD}" type="presParOf" srcId="{75578BDB-8FFC-49BD-97BD-ED74F89FC01A}" destId="{E6EFD6C5-1594-4798-93F1-5716D42A0F6F}" srcOrd="2" destOrd="0" presId="urn:microsoft.com/office/officeart/2005/8/layout/vList2"/>
    <dgm:cxn modelId="{6551A412-8F46-4206-950B-7484A0A97468}" type="presParOf" srcId="{75578BDB-8FFC-49BD-97BD-ED74F89FC01A}" destId="{BB8DD39E-3847-45B9-A23F-13FFB400BCF9}" srcOrd="3" destOrd="0" presId="urn:microsoft.com/office/officeart/2005/8/layout/vList2"/>
    <dgm:cxn modelId="{9B33C00C-4965-479D-B8DE-4BEDF82A52D2}" type="presParOf" srcId="{75578BDB-8FFC-49BD-97BD-ED74F89FC01A}" destId="{C54CC238-AE45-4E67-AF67-7CDB9566436C}" srcOrd="4" destOrd="0" presId="urn:microsoft.com/office/officeart/2005/8/layout/vList2"/>
    <dgm:cxn modelId="{3B91D036-EACF-4383-AB78-13305EFD42CB}" type="presParOf" srcId="{75578BDB-8FFC-49BD-97BD-ED74F89FC01A}" destId="{887F10D8-DCC2-483B-8B10-E6CD380ADF22}" srcOrd="5" destOrd="0" presId="urn:microsoft.com/office/officeart/2005/8/layout/vList2"/>
    <dgm:cxn modelId="{1485820F-E248-4E40-B8FA-D5179CD05C7D}" type="presParOf" srcId="{75578BDB-8FFC-49BD-97BD-ED74F89FC01A}" destId="{244B9F17-0416-4EC5-AEF9-044386B347A0}" srcOrd="6"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ACE884C-ED76-4076-8B93-9822FF2AC1BB}"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en-US"/>
        </a:p>
      </dgm:t>
    </dgm:pt>
    <dgm:pt modelId="{57B47E82-DD32-4D44-9FF3-369E4B2BD615}">
      <dgm:prSet/>
      <dgm:spPr/>
      <dgm:t>
        <a:bodyPr/>
        <a:lstStyle/>
        <a:p>
          <a:pPr rtl="0"/>
          <a:r>
            <a:rPr lang="en-US" b="1" u="sng" dirty="0">
              <a:solidFill>
                <a:srgbClr val="FFFF00"/>
              </a:solidFill>
            </a:rPr>
            <a:t>Rule</a:t>
          </a:r>
          <a:r>
            <a:rPr lang="en-US" dirty="0"/>
            <a:t>: Reasonably likely to ID one or more USP</a:t>
          </a:r>
        </a:p>
      </dgm:t>
    </dgm:pt>
    <dgm:pt modelId="{B0C4413B-E75A-4CF6-B81B-25445C32BAC0}" type="parTrans" cxnId="{8F7282CC-3DCE-4EC0-AFED-54D162A21E5C}">
      <dgm:prSet/>
      <dgm:spPr/>
      <dgm:t>
        <a:bodyPr/>
        <a:lstStyle/>
        <a:p>
          <a:endParaRPr lang="en-US"/>
        </a:p>
      </dgm:t>
    </dgm:pt>
    <dgm:pt modelId="{F3004DB6-4270-4758-AD3C-16B4955814A5}" type="sibTrans" cxnId="{8F7282CC-3DCE-4EC0-AFED-54D162A21E5C}">
      <dgm:prSet/>
      <dgm:spPr/>
      <dgm:t>
        <a:bodyPr/>
        <a:lstStyle/>
        <a:p>
          <a:endParaRPr lang="en-US"/>
        </a:p>
      </dgm:t>
    </dgm:pt>
    <dgm:pt modelId="{A6003D38-F177-4CF6-BFCF-15FE0E42B8DC}">
      <dgm:prSet/>
      <dgm:spPr/>
      <dgm:t>
        <a:bodyPr/>
        <a:lstStyle/>
        <a:p>
          <a:pPr rtl="0"/>
          <a:r>
            <a:rPr lang="en-US" dirty="0"/>
            <a:t>     - Either a </a:t>
          </a:r>
          <a:r>
            <a:rPr lang="en-US" i="1" dirty="0"/>
            <a:t>single item </a:t>
          </a:r>
          <a:r>
            <a:rPr lang="en-US" dirty="0"/>
            <a:t>or when </a:t>
          </a:r>
          <a:r>
            <a:rPr lang="en-US" i="1" dirty="0"/>
            <a:t>combined</a:t>
          </a:r>
        </a:p>
      </dgm:t>
    </dgm:pt>
    <dgm:pt modelId="{3E029E53-2A9E-4642-93A9-9190D163F693}" type="parTrans" cxnId="{BCFEECD2-0C06-416E-A12C-4EE66D299081}">
      <dgm:prSet/>
      <dgm:spPr/>
      <dgm:t>
        <a:bodyPr/>
        <a:lstStyle/>
        <a:p>
          <a:endParaRPr lang="en-US"/>
        </a:p>
      </dgm:t>
    </dgm:pt>
    <dgm:pt modelId="{99E7B88A-4B9C-4769-BDB6-4C75D8BE8268}" type="sibTrans" cxnId="{BCFEECD2-0C06-416E-A12C-4EE66D299081}">
      <dgm:prSet/>
      <dgm:spPr/>
      <dgm:t>
        <a:bodyPr/>
        <a:lstStyle/>
        <a:p>
          <a:endParaRPr lang="en-US"/>
        </a:p>
      </dgm:t>
    </dgm:pt>
    <dgm:pt modelId="{A054B6B2-27E0-472E-97F9-C9C50A653F77}">
      <dgm:prSet/>
      <dgm:spPr/>
      <dgm:t>
        <a:bodyPr/>
        <a:lstStyle/>
        <a:p>
          <a:pPr rtl="0"/>
          <a:r>
            <a:rPr lang="en-US" dirty="0"/>
            <a:t>     - Case-by-case assessment by Intel Professional</a:t>
          </a:r>
        </a:p>
      </dgm:t>
    </dgm:pt>
    <dgm:pt modelId="{33D0E346-3434-4B2E-949E-7C0265FDA58D}" type="parTrans" cxnId="{4FDA4846-9A1B-4B87-BD54-CDACDE09BAA4}">
      <dgm:prSet/>
      <dgm:spPr/>
      <dgm:t>
        <a:bodyPr/>
        <a:lstStyle/>
        <a:p>
          <a:endParaRPr lang="en-US"/>
        </a:p>
      </dgm:t>
    </dgm:pt>
    <dgm:pt modelId="{1906F83C-682F-4B4E-BC37-ACA35EECE51D}" type="sibTrans" cxnId="{4FDA4846-9A1B-4B87-BD54-CDACDE09BAA4}">
      <dgm:prSet/>
      <dgm:spPr/>
      <dgm:t>
        <a:bodyPr/>
        <a:lstStyle/>
        <a:p>
          <a:endParaRPr lang="en-US"/>
        </a:p>
      </dgm:t>
    </dgm:pt>
    <dgm:pt modelId="{A260D675-C1FA-4165-980F-FE9794923246}">
      <dgm:prSet/>
      <dgm:spPr/>
      <dgm:t>
        <a:bodyPr/>
        <a:lstStyle/>
        <a:p>
          <a:pPr rtl="0"/>
          <a:r>
            <a:rPr lang="en-US" dirty="0"/>
            <a:t>     - No single category of info or technology</a:t>
          </a:r>
        </a:p>
      </dgm:t>
    </dgm:pt>
    <dgm:pt modelId="{103CCB7E-7E07-4556-84D0-4F8E71BBDAE4}" type="parTrans" cxnId="{9D1EF960-7423-4439-8D8A-DBD5BD90EEFB}">
      <dgm:prSet/>
      <dgm:spPr/>
      <dgm:t>
        <a:bodyPr/>
        <a:lstStyle/>
        <a:p>
          <a:endParaRPr lang="en-US"/>
        </a:p>
      </dgm:t>
    </dgm:pt>
    <dgm:pt modelId="{105F911A-CC97-491E-BCBF-1DD7C9CCB9F8}" type="sibTrans" cxnId="{9D1EF960-7423-4439-8D8A-DBD5BD90EEFB}">
      <dgm:prSet/>
      <dgm:spPr/>
      <dgm:t>
        <a:bodyPr/>
        <a:lstStyle/>
        <a:p>
          <a:endParaRPr lang="en-US"/>
        </a:p>
      </dgm:t>
    </dgm:pt>
    <dgm:pt modelId="{C8E6CB23-B824-443E-8CA3-F5FC5EF7D86D}" type="pres">
      <dgm:prSet presAssocID="{0ACE884C-ED76-4076-8B93-9822FF2AC1BB}" presName="linear" presStyleCnt="0">
        <dgm:presLayoutVars>
          <dgm:animLvl val="lvl"/>
          <dgm:resizeHandles val="exact"/>
        </dgm:presLayoutVars>
      </dgm:prSet>
      <dgm:spPr/>
    </dgm:pt>
    <dgm:pt modelId="{11839B3D-45C5-446A-8EA0-6D55158D4F15}" type="pres">
      <dgm:prSet presAssocID="{57B47E82-DD32-4D44-9FF3-369E4B2BD615}" presName="parentText" presStyleLbl="node1" presStyleIdx="0" presStyleCnt="4">
        <dgm:presLayoutVars>
          <dgm:chMax val="0"/>
          <dgm:bulletEnabled val="1"/>
        </dgm:presLayoutVars>
      </dgm:prSet>
      <dgm:spPr/>
    </dgm:pt>
    <dgm:pt modelId="{F015F70D-D808-42FE-96E5-506F970811A5}" type="pres">
      <dgm:prSet presAssocID="{F3004DB6-4270-4758-AD3C-16B4955814A5}" presName="spacer" presStyleCnt="0"/>
      <dgm:spPr/>
    </dgm:pt>
    <dgm:pt modelId="{C0F63D22-24C4-4A61-92CB-B5063BE65CF2}" type="pres">
      <dgm:prSet presAssocID="{A6003D38-F177-4CF6-BFCF-15FE0E42B8DC}" presName="parentText" presStyleLbl="node1" presStyleIdx="1" presStyleCnt="4">
        <dgm:presLayoutVars>
          <dgm:chMax val="0"/>
          <dgm:bulletEnabled val="1"/>
        </dgm:presLayoutVars>
      </dgm:prSet>
      <dgm:spPr/>
    </dgm:pt>
    <dgm:pt modelId="{38631028-A7D7-42D4-B162-DE55ADBDFFE2}" type="pres">
      <dgm:prSet presAssocID="{99E7B88A-4B9C-4769-BDB6-4C75D8BE8268}" presName="spacer" presStyleCnt="0"/>
      <dgm:spPr/>
    </dgm:pt>
    <dgm:pt modelId="{53F3E104-56D8-4C14-B4AE-82E3790A5B6C}" type="pres">
      <dgm:prSet presAssocID="{A054B6B2-27E0-472E-97F9-C9C50A653F77}" presName="parentText" presStyleLbl="node1" presStyleIdx="2" presStyleCnt="4">
        <dgm:presLayoutVars>
          <dgm:chMax val="0"/>
          <dgm:bulletEnabled val="1"/>
        </dgm:presLayoutVars>
      </dgm:prSet>
      <dgm:spPr/>
    </dgm:pt>
    <dgm:pt modelId="{96180B9C-70F7-4AF0-8488-FE3B8464E7AA}" type="pres">
      <dgm:prSet presAssocID="{1906F83C-682F-4B4E-BC37-ACA35EECE51D}" presName="spacer" presStyleCnt="0"/>
      <dgm:spPr/>
    </dgm:pt>
    <dgm:pt modelId="{9F4A6CA3-A977-4716-B84A-A346E9EA3A15}" type="pres">
      <dgm:prSet presAssocID="{A260D675-C1FA-4165-980F-FE9794923246}" presName="parentText" presStyleLbl="node1" presStyleIdx="3" presStyleCnt="4">
        <dgm:presLayoutVars>
          <dgm:chMax val="0"/>
          <dgm:bulletEnabled val="1"/>
        </dgm:presLayoutVars>
      </dgm:prSet>
      <dgm:spPr/>
    </dgm:pt>
  </dgm:ptLst>
  <dgm:cxnLst>
    <dgm:cxn modelId="{FEAAF811-D4E6-4151-91BC-DBC86220480B}" type="presOf" srcId="{A260D675-C1FA-4165-980F-FE9794923246}" destId="{9F4A6CA3-A977-4716-B84A-A346E9EA3A15}" srcOrd="0" destOrd="0" presId="urn:microsoft.com/office/officeart/2005/8/layout/vList2"/>
    <dgm:cxn modelId="{CD90B11E-5A9F-40F0-86B5-E0136B3F33B6}" type="presOf" srcId="{A054B6B2-27E0-472E-97F9-C9C50A653F77}" destId="{53F3E104-56D8-4C14-B4AE-82E3790A5B6C}" srcOrd="0" destOrd="0" presId="urn:microsoft.com/office/officeart/2005/8/layout/vList2"/>
    <dgm:cxn modelId="{DF531D21-56C8-4474-BB31-F4027B16FF77}" type="presOf" srcId="{57B47E82-DD32-4D44-9FF3-369E4B2BD615}" destId="{11839B3D-45C5-446A-8EA0-6D55158D4F15}" srcOrd="0" destOrd="0" presId="urn:microsoft.com/office/officeart/2005/8/layout/vList2"/>
    <dgm:cxn modelId="{9D1EF960-7423-4439-8D8A-DBD5BD90EEFB}" srcId="{0ACE884C-ED76-4076-8B93-9822FF2AC1BB}" destId="{A260D675-C1FA-4165-980F-FE9794923246}" srcOrd="3" destOrd="0" parTransId="{103CCB7E-7E07-4556-84D0-4F8E71BBDAE4}" sibTransId="{105F911A-CC97-491E-BCBF-1DD7C9CCB9F8}"/>
    <dgm:cxn modelId="{4FDA4846-9A1B-4B87-BD54-CDACDE09BAA4}" srcId="{0ACE884C-ED76-4076-8B93-9822FF2AC1BB}" destId="{A054B6B2-27E0-472E-97F9-C9C50A653F77}" srcOrd="2" destOrd="0" parTransId="{33D0E346-3434-4B2E-949E-7C0265FDA58D}" sibTransId="{1906F83C-682F-4B4E-BC37-ACA35EECE51D}"/>
    <dgm:cxn modelId="{D9D80098-D964-4BC5-80B9-E59A4A86BFE1}" type="presOf" srcId="{0ACE884C-ED76-4076-8B93-9822FF2AC1BB}" destId="{C8E6CB23-B824-443E-8CA3-F5FC5EF7D86D}" srcOrd="0" destOrd="0" presId="urn:microsoft.com/office/officeart/2005/8/layout/vList2"/>
    <dgm:cxn modelId="{8F7282CC-3DCE-4EC0-AFED-54D162A21E5C}" srcId="{0ACE884C-ED76-4076-8B93-9822FF2AC1BB}" destId="{57B47E82-DD32-4D44-9FF3-369E4B2BD615}" srcOrd="0" destOrd="0" parTransId="{B0C4413B-E75A-4CF6-B81B-25445C32BAC0}" sibTransId="{F3004DB6-4270-4758-AD3C-16B4955814A5}"/>
    <dgm:cxn modelId="{BCFEECD2-0C06-416E-A12C-4EE66D299081}" srcId="{0ACE884C-ED76-4076-8B93-9822FF2AC1BB}" destId="{A6003D38-F177-4CF6-BFCF-15FE0E42B8DC}" srcOrd="1" destOrd="0" parTransId="{3E029E53-2A9E-4642-93A9-9190D163F693}" sibTransId="{99E7B88A-4B9C-4769-BDB6-4C75D8BE8268}"/>
    <dgm:cxn modelId="{31E295F8-284A-47B7-AEDE-CA5C123EDAFF}" type="presOf" srcId="{A6003D38-F177-4CF6-BFCF-15FE0E42B8DC}" destId="{C0F63D22-24C4-4A61-92CB-B5063BE65CF2}" srcOrd="0" destOrd="0" presId="urn:microsoft.com/office/officeart/2005/8/layout/vList2"/>
    <dgm:cxn modelId="{228CB582-C67D-47A2-B67B-421120540993}" type="presParOf" srcId="{C8E6CB23-B824-443E-8CA3-F5FC5EF7D86D}" destId="{11839B3D-45C5-446A-8EA0-6D55158D4F15}" srcOrd="0" destOrd="0" presId="urn:microsoft.com/office/officeart/2005/8/layout/vList2"/>
    <dgm:cxn modelId="{D9276B77-A437-4303-BB8C-84F4454FE1B0}" type="presParOf" srcId="{C8E6CB23-B824-443E-8CA3-F5FC5EF7D86D}" destId="{F015F70D-D808-42FE-96E5-506F970811A5}" srcOrd="1" destOrd="0" presId="urn:microsoft.com/office/officeart/2005/8/layout/vList2"/>
    <dgm:cxn modelId="{50F1935A-80FB-482C-B7CB-DCE8C8C2CA64}" type="presParOf" srcId="{C8E6CB23-B824-443E-8CA3-F5FC5EF7D86D}" destId="{C0F63D22-24C4-4A61-92CB-B5063BE65CF2}" srcOrd="2" destOrd="0" presId="urn:microsoft.com/office/officeart/2005/8/layout/vList2"/>
    <dgm:cxn modelId="{C2D032D6-1EB1-4A86-AC47-9EBCB0F23755}" type="presParOf" srcId="{C8E6CB23-B824-443E-8CA3-F5FC5EF7D86D}" destId="{38631028-A7D7-42D4-B162-DE55ADBDFFE2}" srcOrd="3" destOrd="0" presId="urn:microsoft.com/office/officeart/2005/8/layout/vList2"/>
    <dgm:cxn modelId="{2C5EA819-6C72-439B-ADF4-011B7530A0D5}" type="presParOf" srcId="{C8E6CB23-B824-443E-8CA3-F5FC5EF7D86D}" destId="{53F3E104-56D8-4C14-B4AE-82E3790A5B6C}" srcOrd="4" destOrd="0" presId="urn:microsoft.com/office/officeart/2005/8/layout/vList2"/>
    <dgm:cxn modelId="{55457171-DD20-44AD-8F04-4294F2873958}" type="presParOf" srcId="{C8E6CB23-B824-443E-8CA3-F5FC5EF7D86D}" destId="{96180B9C-70F7-4AF0-8488-FE3B8464E7AA}" srcOrd="5" destOrd="0" presId="urn:microsoft.com/office/officeart/2005/8/layout/vList2"/>
    <dgm:cxn modelId="{548EA932-9B43-4545-BCEE-80621C496A0E}" type="presParOf" srcId="{C8E6CB23-B824-443E-8CA3-F5FC5EF7D86D}" destId="{9F4A6CA3-A977-4716-B84A-A346E9EA3A15}" srcOrd="6" destOrd="0" presId="urn:microsoft.com/office/officeart/2005/8/layout/vList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17899CF-BA9C-4A12-9D97-B530629C4FC4}"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en-US"/>
        </a:p>
      </dgm:t>
    </dgm:pt>
    <dgm:pt modelId="{835AF20E-F3AA-43B8-8D23-D69A185F15D4}">
      <dgm:prSet custT="1"/>
      <dgm:spPr/>
      <dgm:t>
        <a:bodyPr/>
        <a:lstStyle/>
        <a:p>
          <a:pPr rtl="0"/>
          <a:r>
            <a:rPr lang="en-US" sz="2400" b="1" u="sng" dirty="0">
              <a:solidFill>
                <a:srgbClr val="FFFF00"/>
              </a:solidFill>
            </a:rPr>
            <a:t>Rule</a:t>
          </a:r>
          <a:r>
            <a:rPr lang="en-US" sz="2400" b="1" dirty="0"/>
            <a:t>: 4 ways to be a USP under DoDM 5240.01:</a:t>
          </a:r>
        </a:p>
      </dgm:t>
    </dgm:pt>
    <dgm:pt modelId="{231D6B53-A6D0-47D3-AA29-9556C683D65F}" type="parTrans" cxnId="{45C07E18-BA98-4C53-AE0F-52DC0F2D3E91}">
      <dgm:prSet/>
      <dgm:spPr/>
      <dgm:t>
        <a:bodyPr/>
        <a:lstStyle/>
        <a:p>
          <a:endParaRPr lang="en-US"/>
        </a:p>
      </dgm:t>
    </dgm:pt>
    <dgm:pt modelId="{C3E9C97C-6CFA-4803-A8EB-E42579EB3EC9}" type="sibTrans" cxnId="{45C07E18-BA98-4C53-AE0F-52DC0F2D3E91}">
      <dgm:prSet/>
      <dgm:spPr/>
      <dgm:t>
        <a:bodyPr/>
        <a:lstStyle/>
        <a:p>
          <a:endParaRPr lang="en-US"/>
        </a:p>
      </dgm:t>
    </dgm:pt>
    <dgm:pt modelId="{146C7522-2191-48BE-A6EB-45A661B30C90}">
      <dgm:prSet/>
      <dgm:spPr/>
      <dgm:t>
        <a:bodyPr/>
        <a:lstStyle/>
        <a:p>
          <a:pPr marL="635000" indent="-635000" rtl="0">
            <a:tabLst/>
          </a:pPr>
          <a:r>
            <a:rPr lang="en-US" b="1" dirty="0"/>
            <a:t>     [2] An alien known by the intelligence element concerned to be a </a:t>
          </a:r>
          <a:r>
            <a:rPr lang="en-US" b="1" i="1" u="sng" dirty="0"/>
            <a:t>permanent resident alien</a:t>
          </a:r>
          <a:r>
            <a:rPr lang="en-US" b="1" dirty="0"/>
            <a:t>;</a:t>
          </a:r>
          <a:endParaRPr lang="en-US" dirty="0"/>
        </a:p>
      </dgm:t>
    </dgm:pt>
    <dgm:pt modelId="{6C7319F5-920F-4789-AC19-5D903C7EC9FB}" type="parTrans" cxnId="{EED1F94C-8921-44AC-85D7-F9C89FA524B4}">
      <dgm:prSet/>
      <dgm:spPr/>
      <dgm:t>
        <a:bodyPr/>
        <a:lstStyle/>
        <a:p>
          <a:endParaRPr lang="en-US"/>
        </a:p>
      </dgm:t>
    </dgm:pt>
    <dgm:pt modelId="{E1629F8A-BF43-468B-938F-F01276A643AA}" type="sibTrans" cxnId="{EED1F94C-8921-44AC-85D7-F9C89FA524B4}">
      <dgm:prSet/>
      <dgm:spPr/>
      <dgm:t>
        <a:bodyPr/>
        <a:lstStyle/>
        <a:p>
          <a:endParaRPr lang="en-US"/>
        </a:p>
      </dgm:t>
    </dgm:pt>
    <dgm:pt modelId="{0EE94325-2046-4191-8D8C-546CF9D74ACD}">
      <dgm:prSet/>
      <dgm:spPr/>
      <dgm:t>
        <a:bodyPr/>
        <a:lstStyle/>
        <a:p>
          <a:pPr marL="635000" indent="-635000" rtl="0">
            <a:tabLst/>
          </a:pPr>
          <a:r>
            <a:rPr lang="en-US" b="1" dirty="0"/>
            <a:t>     [3] An unincorporated association </a:t>
          </a:r>
          <a:r>
            <a:rPr lang="en-US" b="1" i="1" u="sng" dirty="0"/>
            <a:t>substantially composed</a:t>
          </a:r>
          <a:r>
            <a:rPr lang="en-US" b="1" dirty="0"/>
            <a:t> of United States citizens or permanent resident aliens, or </a:t>
          </a:r>
          <a:endParaRPr lang="en-US" dirty="0"/>
        </a:p>
      </dgm:t>
    </dgm:pt>
    <dgm:pt modelId="{76789D0D-C006-4CF3-B3F2-97E9565ABADA}" type="parTrans" cxnId="{6B01D509-B0B9-423C-B393-4FD13DD8672B}">
      <dgm:prSet/>
      <dgm:spPr/>
      <dgm:t>
        <a:bodyPr/>
        <a:lstStyle/>
        <a:p>
          <a:endParaRPr lang="en-US"/>
        </a:p>
      </dgm:t>
    </dgm:pt>
    <dgm:pt modelId="{A4E7D81C-3A4B-4DED-ABA1-8371B30718A3}" type="sibTrans" cxnId="{6B01D509-B0B9-423C-B393-4FD13DD8672B}">
      <dgm:prSet/>
      <dgm:spPr/>
      <dgm:t>
        <a:bodyPr/>
        <a:lstStyle/>
        <a:p>
          <a:endParaRPr lang="en-US"/>
        </a:p>
      </dgm:t>
    </dgm:pt>
    <dgm:pt modelId="{A1DB4C97-C295-468D-8FBF-A17D2D72DCF5}">
      <dgm:prSet/>
      <dgm:spPr/>
      <dgm:t>
        <a:bodyPr/>
        <a:lstStyle/>
        <a:p>
          <a:pPr marL="635000" indent="-635000" rtl="0">
            <a:tabLst/>
          </a:pPr>
          <a:r>
            <a:rPr lang="en-US" b="1" dirty="0"/>
            <a:t>     [4] A </a:t>
          </a:r>
          <a:r>
            <a:rPr lang="en-US" b="1" i="1" u="sng" dirty="0"/>
            <a:t>corporation</a:t>
          </a:r>
          <a:r>
            <a:rPr lang="en-US" b="1" dirty="0"/>
            <a:t> incorporated in the United States, [</a:t>
          </a:r>
          <a:r>
            <a:rPr lang="en-US" b="1" i="1" dirty="0"/>
            <a:t>except for a corporation directed and controlled by a foreign government or governments</a:t>
          </a:r>
          <a:r>
            <a:rPr lang="en-US" b="1" dirty="0"/>
            <a:t>.]</a:t>
          </a:r>
          <a:endParaRPr lang="en-US" dirty="0"/>
        </a:p>
      </dgm:t>
    </dgm:pt>
    <dgm:pt modelId="{3997B28C-7D8C-429B-BC87-F186B36CE0DD}" type="parTrans" cxnId="{60DD0E2E-6A3D-482D-8592-146D760A8674}">
      <dgm:prSet/>
      <dgm:spPr/>
      <dgm:t>
        <a:bodyPr/>
        <a:lstStyle/>
        <a:p>
          <a:endParaRPr lang="en-US"/>
        </a:p>
      </dgm:t>
    </dgm:pt>
    <dgm:pt modelId="{CCC3319C-6C2F-4304-9B2F-F0A79B25942A}" type="sibTrans" cxnId="{60DD0E2E-6A3D-482D-8592-146D760A8674}">
      <dgm:prSet/>
      <dgm:spPr/>
      <dgm:t>
        <a:bodyPr/>
        <a:lstStyle/>
        <a:p>
          <a:endParaRPr lang="en-US"/>
        </a:p>
      </dgm:t>
    </dgm:pt>
    <dgm:pt modelId="{B192534D-106F-AD4A-98E7-D0130B51A3DE}">
      <dgm:prSet/>
      <dgm:spPr/>
      <dgm:t>
        <a:bodyPr/>
        <a:lstStyle/>
        <a:p>
          <a:r>
            <a:rPr lang="en-US" b="1" dirty="0"/>
            <a:t>     [1] A United States </a:t>
          </a:r>
          <a:r>
            <a:rPr lang="en-US" b="1" i="1" u="sng" dirty="0"/>
            <a:t>citizen</a:t>
          </a:r>
          <a:r>
            <a:rPr lang="en-US" b="1" dirty="0"/>
            <a:t>;</a:t>
          </a:r>
        </a:p>
      </dgm:t>
    </dgm:pt>
    <dgm:pt modelId="{91E117B4-B46E-D643-87E5-41FAAFBACE2D}" type="parTrans" cxnId="{B03BEEED-A113-BC4A-9AFE-372D6F9629AE}">
      <dgm:prSet/>
      <dgm:spPr/>
      <dgm:t>
        <a:bodyPr/>
        <a:lstStyle/>
        <a:p>
          <a:endParaRPr lang="en-US"/>
        </a:p>
      </dgm:t>
    </dgm:pt>
    <dgm:pt modelId="{FB9FA2CD-2366-3347-B818-CEEEF14B5E59}" type="sibTrans" cxnId="{B03BEEED-A113-BC4A-9AFE-372D6F9629AE}">
      <dgm:prSet/>
      <dgm:spPr/>
      <dgm:t>
        <a:bodyPr/>
        <a:lstStyle/>
        <a:p>
          <a:endParaRPr lang="en-US"/>
        </a:p>
      </dgm:t>
    </dgm:pt>
    <dgm:pt modelId="{6243AEEA-0BDB-41E6-BB48-61F1FEB6946B}" type="pres">
      <dgm:prSet presAssocID="{617899CF-BA9C-4A12-9D97-B530629C4FC4}" presName="linear" presStyleCnt="0">
        <dgm:presLayoutVars>
          <dgm:animLvl val="lvl"/>
          <dgm:resizeHandles val="exact"/>
        </dgm:presLayoutVars>
      </dgm:prSet>
      <dgm:spPr/>
    </dgm:pt>
    <dgm:pt modelId="{EB316E28-ACBA-4DC6-ADB2-2D4A7E7EA214}" type="pres">
      <dgm:prSet presAssocID="{835AF20E-F3AA-43B8-8D23-D69A185F15D4}" presName="parentText" presStyleLbl="node1" presStyleIdx="0" presStyleCnt="5">
        <dgm:presLayoutVars>
          <dgm:chMax val="0"/>
          <dgm:bulletEnabled val="1"/>
        </dgm:presLayoutVars>
      </dgm:prSet>
      <dgm:spPr/>
    </dgm:pt>
    <dgm:pt modelId="{80260072-C3D5-4F0B-81B7-50CB37394919}" type="pres">
      <dgm:prSet presAssocID="{C3E9C97C-6CFA-4803-A8EB-E42579EB3EC9}" presName="spacer" presStyleCnt="0"/>
      <dgm:spPr/>
    </dgm:pt>
    <dgm:pt modelId="{E22130EA-5AE3-7146-8C27-DC55D1F586EC}" type="pres">
      <dgm:prSet presAssocID="{B192534D-106F-AD4A-98E7-D0130B51A3DE}" presName="parentText" presStyleLbl="node1" presStyleIdx="1" presStyleCnt="5">
        <dgm:presLayoutVars>
          <dgm:chMax val="0"/>
          <dgm:bulletEnabled val="1"/>
        </dgm:presLayoutVars>
      </dgm:prSet>
      <dgm:spPr/>
    </dgm:pt>
    <dgm:pt modelId="{DE90146C-8A02-0F49-8057-7346F47554D7}" type="pres">
      <dgm:prSet presAssocID="{FB9FA2CD-2366-3347-B818-CEEEF14B5E59}" presName="spacer" presStyleCnt="0"/>
      <dgm:spPr/>
    </dgm:pt>
    <dgm:pt modelId="{777A9BF3-EAFE-4183-B0B7-FEA3905CFD3D}" type="pres">
      <dgm:prSet presAssocID="{146C7522-2191-48BE-A6EB-45A661B30C90}" presName="parentText" presStyleLbl="node1" presStyleIdx="2" presStyleCnt="5">
        <dgm:presLayoutVars>
          <dgm:chMax val="0"/>
          <dgm:bulletEnabled val="1"/>
        </dgm:presLayoutVars>
      </dgm:prSet>
      <dgm:spPr/>
    </dgm:pt>
    <dgm:pt modelId="{988696F8-7D86-4B6E-889B-01854D9194AE}" type="pres">
      <dgm:prSet presAssocID="{E1629F8A-BF43-468B-938F-F01276A643AA}" presName="spacer" presStyleCnt="0"/>
      <dgm:spPr/>
    </dgm:pt>
    <dgm:pt modelId="{19DE7A9A-0D0B-4481-9559-464B5B015C9C}" type="pres">
      <dgm:prSet presAssocID="{0EE94325-2046-4191-8D8C-546CF9D74ACD}" presName="parentText" presStyleLbl="node1" presStyleIdx="3" presStyleCnt="5">
        <dgm:presLayoutVars>
          <dgm:chMax val="0"/>
          <dgm:bulletEnabled val="1"/>
        </dgm:presLayoutVars>
      </dgm:prSet>
      <dgm:spPr/>
    </dgm:pt>
    <dgm:pt modelId="{14069034-44F9-4424-BB1D-44E1DC5A36C3}" type="pres">
      <dgm:prSet presAssocID="{A4E7D81C-3A4B-4DED-ABA1-8371B30718A3}" presName="spacer" presStyleCnt="0"/>
      <dgm:spPr/>
    </dgm:pt>
    <dgm:pt modelId="{FB0C60C7-81D8-49B8-8DF0-9D1BDBB15EB0}" type="pres">
      <dgm:prSet presAssocID="{A1DB4C97-C295-468D-8FBF-A17D2D72DCF5}" presName="parentText" presStyleLbl="node1" presStyleIdx="4" presStyleCnt="5">
        <dgm:presLayoutVars>
          <dgm:chMax val="0"/>
          <dgm:bulletEnabled val="1"/>
        </dgm:presLayoutVars>
      </dgm:prSet>
      <dgm:spPr/>
    </dgm:pt>
  </dgm:ptLst>
  <dgm:cxnLst>
    <dgm:cxn modelId="{6B01D509-B0B9-423C-B393-4FD13DD8672B}" srcId="{617899CF-BA9C-4A12-9D97-B530629C4FC4}" destId="{0EE94325-2046-4191-8D8C-546CF9D74ACD}" srcOrd="3" destOrd="0" parTransId="{76789D0D-C006-4CF3-B3F2-97E9565ABADA}" sibTransId="{A4E7D81C-3A4B-4DED-ABA1-8371B30718A3}"/>
    <dgm:cxn modelId="{45C07E18-BA98-4C53-AE0F-52DC0F2D3E91}" srcId="{617899CF-BA9C-4A12-9D97-B530629C4FC4}" destId="{835AF20E-F3AA-43B8-8D23-D69A185F15D4}" srcOrd="0" destOrd="0" parTransId="{231D6B53-A6D0-47D3-AA29-9556C683D65F}" sibTransId="{C3E9C97C-6CFA-4803-A8EB-E42579EB3EC9}"/>
    <dgm:cxn modelId="{73540727-3884-4764-AE74-8C61C6DD2068}" type="presOf" srcId="{0EE94325-2046-4191-8D8C-546CF9D74ACD}" destId="{19DE7A9A-0D0B-4481-9559-464B5B015C9C}" srcOrd="0" destOrd="0" presId="urn:microsoft.com/office/officeart/2005/8/layout/vList2"/>
    <dgm:cxn modelId="{60DD0E2E-6A3D-482D-8592-146D760A8674}" srcId="{617899CF-BA9C-4A12-9D97-B530629C4FC4}" destId="{A1DB4C97-C295-468D-8FBF-A17D2D72DCF5}" srcOrd="4" destOrd="0" parTransId="{3997B28C-7D8C-429B-BC87-F186B36CE0DD}" sibTransId="{CCC3319C-6C2F-4304-9B2F-F0A79B25942A}"/>
    <dgm:cxn modelId="{308ABD42-E6FC-483E-876E-7F2808D0228C}" type="presOf" srcId="{835AF20E-F3AA-43B8-8D23-D69A185F15D4}" destId="{EB316E28-ACBA-4DC6-ADB2-2D4A7E7EA214}" srcOrd="0" destOrd="0" presId="urn:microsoft.com/office/officeart/2005/8/layout/vList2"/>
    <dgm:cxn modelId="{EED1F94C-8921-44AC-85D7-F9C89FA524B4}" srcId="{617899CF-BA9C-4A12-9D97-B530629C4FC4}" destId="{146C7522-2191-48BE-A6EB-45A661B30C90}" srcOrd="2" destOrd="0" parTransId="{6C7319F5-920F-4789-AC19-5D903C7EC9FB}" sibTransId="{E1629F8A-BF43-468B-938F-F01276A643AA}"/>
    <dgm:cxn modelId="{54ECE56E-5647-4F9D-A3EA-5EE625DC8EE0}" type="presOf" srcId="{146C7522-2191-48BE-A6EB-45A661B30C90}" destId="{777A9BF3-EAFE-4183-B0B7-FEA3905CFD3D}" srcOrd="0" destOrd="0" presId="urn:microsoft.com/office/officeart/2005/8/layout/vList2"/>
    <dgm:cxn modelId="{5726B57D-7BC2-0D41-B82D-9D50A323510B}" type="presOf" srcId="{B192534D-106F-AD4A-98E7-D0130B51A3DE}" destId="{E22130EA-5AE3-7146-8C27-DC55D1F586EC}" srcOrd="0" destOrd="0" presId="urn:microsoft.com/office/officeart/2005/8/layout/vList2"/>
    <dgm:cxn modelId="{72374CB3-8E56-40DF-A00C-D8775260903F}" type="presOf" srcId="{A1DB4C97-C295-468D-8FBF-A17D2D72DCF5}" destId="{FB0C60C7-81D8-49B8-8DF0-9D1BDBB15EB0}" srcOrd="0" destOrd="0" presId="urn:microsoft.com/office/officeart/2005/8/layout/vList2"/>
    <dgm:cxn modelId="{7DAF71C6-FF2E-466F-97A7-C4CB19855761}" type="presOf" srcId="{617899CF-BA9C-4A12-9D97-B530629C4FC4}" destId="{6243AEEA-0BDB-41E6-BB48-61F1FEB6946B}" srcOrd="0" destOrd="0" presId="urn:microsoft.com/office/officeart/2005/8/layout/vList2"/>
    <dgm:cxn modelId="{B03BEEED-A113-BC4A-9AFE-372D6F9629AE}" srcId="{617899CF-BA9C-4A12-9D97-B530629C4FC4}" destId="{B192534D-106F-AD4A-98E7-D0130B51A3DE}" srcOrd="1" destOrd="0" parTransId="{91E117B4-B46E-D643-87E5-41FAAFBACE2D}" sibTransId="{FB9FA2CD-2366-3347-B818-CEEEF14B5E59}"/>
    <dgm:cxn modelId="{E67325B1-1A3A-40B0-9EB0-0188F6CDB2BC}" type="presParOf" srcId="{6243AEEA-0BDB-41E6-BB48-61F1FEB6946B}" destId="{EB316E28-ACBA-4DC6-ADB2-2D4A7E7EA214}" srcOrd="0" destOrd="0" presId="urn:microsoft.com/office/officeart/2005/8/layout/vList2"/>
    <dgm:cxn modelId="{8C637117-9059-4E49-A31E-3F801FA502A2}" type="presParOf" srcId="{6243AEEA-0BDB-41E6-BB48-61F1FEB6946B}" destId="{80260072-C3D5-4F0B-81B7-50CB37394919}" srcOrd="1" destOrd="0" presId="urn:microsoft.com/office/officeart/2005/8/layout/vList2"/>
    <dgm:cxn modelId="{B26B4F85-DF39-DF47-98FD-082B97BACE3E}" type="presParOf" srcId="{6243AEEA-0BDB-41E6-BB48-61F1FEB6946B}" destId="{E22130EA-5AE3-7146-8C27-DC55D1F586EC}" srcOrd="2" destOrd="0" presId="urn:microsoft.com/office/officeart/2005/8/layout/vList2"/>
    <dgm:cxn modelId="{5331EBB4-D10D-4C4D-9D4D-3BA1002EEBE4}" type="presParOf" srcId="{6243AEEA-0BDB-41E6-BB48-61F1FEB6946B}" destId="{DE90146C-8A02-0F49-8057-7346F47554D7}" srcOrd="3" destOrd="0" presId="urn:microsoft.com/office/officeart/2005/8/layout/vList2"/>
    <dgm:cxn modelId="{A0FDCDFA-2AFB-441D-ADD1-1DF61A7B4A5E}" type="presParOf" srcId="{6243AEEA-0BDB-41E6-BB48-61F1FEB6946B}" destId="{777A9BF3-EAFE-4183-B0B7-FEA3905CFD3D}" srcOrd="4" destOrd="0" presId="urn:microsoft.com/office/officeart/2005/8/layout/vList2"/>
    <dgm:cxn modelId="{74AF5CD6-136F-47AD-AF7F-3EDB52F5857A}" type="presParOf" srcId="{6243AEEA-0BDB-41E6-BB48-61F1FEB6946B}" destId="{988696F8-7D86-4B6E-889B-01854D9194AE}" srcOrd="5" destOrd="0" presId="urn:microsoft.com/office/officeart/2005/8/layout/vList2"/>
    <dgm:cxn modelId="{6D998FBC-8C1B-4BE2-A953-75B03DEC5BE1}" type="presParOf" srcId="{6243AEEA-0BDB-41E6-BB48-61F1FEB6946B}" destId="{19DE7A9A-0D0B-4481-9559-464B5B015C9C}" srcOrd="6" destOrd="0" presId="urn:microsoft.com/office/officeart/2005/8/layout/vList2"/>
    <dgm:cxn modelId="{ADA8EA6A-E926-4B1A-B5B6-21B6B7603DFA}" type="presParOf" srcId="{6243AEEA-0BDB-41E6-BB48-61F1FEB6946B}" destId="{14069034-44F9-4424-BB1D-44E1DC5A36C3}" srcOrd="7" destOrd="0" presId="urn:microsoft.com/office/officeart/2005/8/layout/vList2"/>
    <dgm:cxn modelId="{01705582-FD5A-489F-841F-A927DD00185E}" type="presParOf" srcId="{6243AEEA-0BDB-41E6-BB48-61F1FEB6946B}" destId="{FB0C60C7-81D8-49B8-8DF0-9D1BDBB15EB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9FD5DE9-DD63-429E-8441-6C694A61AA17}" type="doc">
      <dgm:prSet loTypeId="urn:microsoft.com/office/officeart/2005/8/layout/vList2" loCatId="list" qsTypeId="urn:microsoft.com/office/officeart/2005/8/quickstyle/3d1" qsCatId="3D" csTypeId="urn:microsoft.com/office/officeart/2005/8/colors/accent0_3" csCatId="mainScheme" phldr="1"/>
      <dgm:spPr/>
      <dgm:t>
        <a:bodyPr/>
        <a:lstStyle/>
        <a:p>
          <a:endParaRPr lang="en-US"/>
        </a:p>
      </dgm:t>
    </dgm:pt>
    <dgm:pt modelId="{FD42CF88-2D30-4F7A-AFA0-8781E1142DC8}">
      <dgm:prSet/>
      <dgm:spPr/>
      <dgm:t>
        <a:bodyPr/>
        <a:lstStyle/>
        <a:p>
          <a:pPr rtl="0"/>
          <a:r>
            <a:rPr lang="en-US" b="1" i="1" u="sng" dirty="0">
              <a:solidFill>
                <a:srgbClr val="FFFF00"/>
              </a:solidFill>
            </a:rPr>
            <a:t>Inside</a:t>
          </a:r>
          <a:r>
            <a:rPr lang="en-US" dirty="0"/>
            <a:t> U.S. </a:t>
          </a:r>
          <a:r>
            <a:rPr lang="en-US" i="1" dirty="0"/>
            <a:t>presumed </a:t>
          </a:r>
          <a:r>
            <a:rPr lang="en-US" i="1" dirty="0">
              <a:solidFill>
                <a:srgbClr val="FFFF00"/>
              </a:solidFill>
            </a:rPr>
            <a:t>USP</a:t>
          </a:r>
        </a:p>
      </dgm:t>
    </dgm:pt>
    <dgm:pt modelId="{8D5B6598-2449-4760-AD20-9049F8CBB665}" type="parTrans" cxnId="{A4ECC853-7533-40B5-A14C-73E57CDA0CB3}">
      <dgm:prSet/>
      <dgm:spPr/>
      <dgm:t>
        <a:bodyPr/>
        <a:lstStyle/>
        <a:p>
          <a:endParaRPr lang="en-US"/>
        </a:p>
      </dgm:t>
    </dgm:pt>
    <dgm:pt modelId="{441EFC4C-BE48-4EB0-B518-08518A07BD71}" type="sibTrans" cxnId="{A4ECC853-7533-40B5-A14C-73E57CDA0CB3}">
      <dgm:prSet/>
      <dgm:spPr/>
      <dgm:t>
        <a:bodyPr/>
        <a:lstStyle/>
        <a:p>
          <a:endParaRPr lang="en-US"/>
        </a:p>
      </dgm:t>
    </dgm:pt>
    <dgm:pt modelId="{62610F6D-5BB9-42E4-8BDE-4AB75D3D2907}">
      <dgm:prSet/>
      <dgm:spPr/>
      <dgm:t>
        <a:bodyPr/>
        <a:lstStyle/>
        <a:p>
          <a:pPr rtl="0"/>
          <a:r>
            <a:rPr lang="en-US" i="1" u="sng" dirty="0">
              <a:solidFill>
                <a:srgbClr val="FF0000"/>
              </a:solidFill>
            </a:rPr>
            <a:t>Outside</a:t>
          </a:r>
          <a:r>
            <a:rPr lang="en-US" dirty="0"/>
            <a:t> U.S./Unknown </a:t>
          </a:r>
          <a:r>
            <a:rPr lang="en-US" i="1" dirty="0"/>
            <a:t>presumed</a:t>
          </a:r>
          <a:r>
            <a:rPr lang="en-US" dirty="0"/>
            <a:t> </a:t>
          </a:r>
          <a:r>
            <a:rPr lang="en-US" i="1" u="sng" dirty="0">
              <a:solidFill>
                <a:srgbClr val="FF0000"/>
              </a:solidFill>
            </a:rPr>
            <a:t>NOT</a:t>
          </a:r>
        </a:p>
      </dgm:t>
    </dgm:pt>
    <dgm:pt modelId="{819E4CF3-EC1F-4C90-8F3A-CCE9D1F6B4D5}" type="parTrans" cxnId="{73430237-ADFA-4780-893F-F7327F6BB071}">
      <dgm:prSet/>
      <dgm:spPr/>
      <dgm:t>
        <a:bodyPr/>
        <a:lstStyle/>
        <a:p>
          <a:endParaRPr lang="en-US"/>
        </a:p>
      </dgm:t>
    </dgm:pt>
    <dgm:pt modelId="{52C2FB95-7F05-432D-B4A0-FEB64E0FCA50}" type="sibTrans" cxnId="{73430237-ADFA-4780-893F-F7327F6BB071}">
      <dgm:prSet/>
      <dgm:spPr/>
      <dgm:t>
        <a:bodyPr/>
        <a:lstStyle/>
        <a:p>
          <a:endParaRPr lang="en-US"/>
        </a:p>
      </dgm:t>
    </dgm:pt>
    <dgm:pt modelId="{69B35B77-B47C-4364-8E4D-C6339B0C8AF1}">
      <dgm:prSet/>
      <dgm:spPr/>
      <dgm:t>
        <a:bodyPr/>
        <a:lstStyle/>
        <a:p>
          <a:pPr rtl="0"/>
          <a:r>
            <a:rPr lang="en-US" dirty="0"/>
            <a:t>     - Unless </a:t>
          </a:r>
          <a:r>
            <a:rPr lang="en-US" b="1" i="1" u="sng" dirty="0">
              <a:solidFill>
                <a:schemeClr val="bg1"/>
              </a:solidFill>
            </a:rPr>
            <a:t>specific</a:t>
          </a:r>
          <a:r>
            <a:rPr lang="en-US" dirty="0"/>
            <a:t> information to contrary</a:t>
          </a:r>
        </a:p>
      </dgm:t>
    </dgm:pt>
    <dgm:pt modelId="{9881E623-010A-40FC-B6D3-5FCB7DE57620}" type="parTrans" cxnId="{AABBE1D7-D1A3-4328-987A-D9E8F708CC1D}">
      <dgm:prSet/>
      <dgm:spPr/>
      <dgm:t>
        <a:bodyPr/>
        <a:lstStyle/>
        <a:p>
          <a:endParaRPr lang="en-US"/>
        </a:p>
      </dgm:t>
    </dgm:pt>
    <dgm:pt modelId="{C4B118D3-8F0C-4603-9E5D-4AB49ED6E614}" type="sibTrans" cxnId="{AABBE1D7-D1A3-4328-987A-D9E8F708CC1D}">
      <dgm:prSet/>
      <dgm:spPr/>
      <dgm:t>
        <a:bodyPr/>
        <a:lstStyle/>
        <a:p>
          <a:endParaRPr lang="en-US"/>
        </a:p>
      </dgm:t>
    </dgm:pt>
    <dgm:pt modelId="{2D73131F-3541-46E4-991F-7A9581D472F6}">
      <dgm:prSet/>
      <dgm:spPr/>
      <dgm:t>
        <a:bodyPr/>
        <a:lstStyle/>
        <a:p>
          <a:pPr rtl="0"/>
          <a:r>
            <a:rPr lang="en-US" dirty="0"/>
            <a:t>     - Facts known at time of presumption</a:t>
          </a:r>
        </a:p>
      </dgm:t>
    </dgm:pt>
    <dgm:pt modelId="{0FB7B35F-BDF4-415C-97AB-30BF752049B1}" type="parTrans" cxnId="{8EA9F9FB-47C2-4C53-B36D-7C754BC71ED5}">
      <dgm:prSet/>
      <dgm:spPr/>
      <dgm:t>
        <a:bodyPr/>
        <a:lstStyle/>
        <a:p>
          <a:endParaRPr lang="en-US"/>
        </a:p>
      </dgm:t>
    </dgm:pt>
    <dgm:pt modelId="{D2D69B05-1F64-4F96-AEB8-71DD4B67CA75}" type="sibTrans" cxnId="{8EA9F9FB-47C2-4C53-B36D-7C754BC71ED5}">
      <dgm:prSet/>
      <dgm:spPr/>
      <dgm:t>
        <a:bodyPr/>
        <a:lstStyle/>
        <a:p>
          <a:endParaRPr lang="en-US"/>
        </a:p>
      </dgm:t>
    </dgm:pt>
    <dgm:pt modelId="{7E38DFD6-4080-42FE-8B0D-E381C2B06447}" type="pres">
      <dgm:prSet presAssocID="{F9FD5DE9-DD63-429E-8441-6C694A61AA17}" presName="linear" presStyleCnt="0">
        <dgm:presLayoutVars>
          <dgm:animLvl val="lvl"/>
          <dgm:resizeHandles val="exact"/>
        </dgm:presLayoutVars>
      </dgm:prSet>
      <dgm:spPr/>
    </dgm:pt>
    <dgm:pt modelId="{7931C478-5A03-4928-9AD9-66AA6D4D8AA0}" type="pres">
      <dgm:prSet presAssocID="{FD42CF88-2D30-4F7A-AFA0-8781E1142DC8}" presName="parentText" presStyleLbl="node1" presStyleIdx="0" presStyleCnt="4">
        <dgm:presLayoutVars>
          <dgm:chMax val="0"/>
          <dgm:bulletEnabled val="1"/>
        </dgm:presLayoutVars>
      </dgm:prSet>
      <dgm:spPr/>
    </dgm:pt>
    <dgm:pt modelId="{422595CF-33F8-4DD2-86BF-3B71F7EDA59F}" type="pres">
      <dgm:prSet presAssocID="{441EFC4C-BE48-4EB0-B518-08518A07BD71}" presName="spacer" presStyleCnt="0"/>
      <dgm:spPr/>
    </dgm:pt>
    <dgm:pt modelId="{4FDE0941-EB8F-42AB-BC3D-BABC95893178}" type="pres">
      <dgm:prSet presAssocID="{62610F6D-5BB9-42E4-8BDE-4AB75D3D2907}" presName="parentText" presStyleLbl="node1" presStyleIdx="1" presStyleCnt="4">
        <dgm:presLayoutVars>
          <dgm:chMax val="0"/>
          <dgm:bulletEnabled val="1"/>
        </dgm:presLayoutVars>
      </dgm:prSet>
      <dgm:spPr/>
    </dgm:pt>
    <dgm:pt modelId="{E2DCB4C0-05BE-4C46-B2E4-1942AB790E57}" type="pres">
      <dgm:prSet presAssocID="{52C2FB95-7F05-432D-B4A0-FEB64E0FCA50}" presName="spacer" presStyleCnt="0"/>
      <dgm:spPr/>
    </dgm:pt>
    <dgm:pt modelId="{93B406EE-839F-4F8C-A0DF-BCCF80238684}" type="pres">
      <dgm:prSet presAssocID="{69B35B77-B47C-4364-8E4D-C6339B0C8AF1}" presName="parentText" presStyleLbl="node1" presStyleIdx="2" presStyleCnt="4">
        <dgm:presLayoutVars>
          <dgm:chMax val="0"/>
          <dgm:bulletEnabled val="1"/>
        </dgm:presLayoutVars>
      </dgm:prSet>
      <dgm:spPr/>
    </dgm:pt>
    <dgm:pt modelId="{8F60625E-61C0-4EA8-94FD-618E6BD62B22}" type="pres">
      <dgm:prSet presAssocID="{C4B118D3-8F0C-4603-9E5D-4AB49ED6E614}" presName="spacer" presStyleCnt="0"/>
      <dgm:spPr/>
    </dgm:pt>
    <dgm:pt modelId="{20DDFA47-7E42-410C-BE88-01182DEB562A}" type="pres">
      <dgm:prSet presAssocID="{2D73131F-3541-46E4-991F-7A9581D472F6}" presName="parentText" presStyleLbl="node1" presStyleIdx="3" presStyleCnt="4">
        <dgm:presLayoutVars>
          <dgm:chMax val="0"/>
          <dgm:bulletEnabled val="1"/>
        </dgm:presLayoutVars>
      </dgm:prSet>
      <dgm:spPr/>
    </dgm:pt>
  </dgm:ptLst>
  <dgm:cxnLst>
    <dgm:cxn modelId="{73430237-ADFA-4780-893F-F7327F6BB071}" srcId="{F9FD5DE9-DD63-429E-8441-6C694A61AA17}" destId="{62610F6D-5BB9-42E4-8BDE-4AB75D3D2907}" srcOrd="1" destOrd="0" parTransId="{819E4CF3-EC1F-4C90-8F3A-CCE9D1F6B4D5}" sibTransId="{52C2FB95-7F05-432D-B4A0-FEB64E0FCA50}"/>
    <dgm:cxn modelId="{5E573546-4FC4-4673-9F2C-38B07E7B3521}" type="presOf" srcId="{69B35B77-B47C-4364-8E4D-C6339B0C8AF1}" destId="{93B406EE-839F-4F8C-A0DF-BCCF80238684}" srcOrd="0" destOrd="0" presId="urn:microsoft.com/office/officeart/2005/8/layout/vList2"/>
    <dgm:cxn modelId="{5AEF504A-586B-4F9C-9773-0241E2726DF2}" type="presOf" srcId="{2D73131F-3541-46E4-991F-7A9581D472F6}" destId="{20DDFA47-7E42-410C-BE88-01182DEB562A}" srcOrd="0" destOrd="0" presId="urn:microsoft.com/office/officeart/2005/8/layout/vList2"/>
    <dgm:cxn modelId="{A4ECC853-7533-40B5-A14C-73E57CDA0CB3}" srcId="{F9FD5DE9-DD63-429E-8441-6C694A61AA17}" destId="{FD42CF88-2D30-4F7A-AFA0-8781E1142DC8}" srcOrd="0" destOrd="0" parTransId="{8D5B6598-2449-4760-AD20-9049F8CBB665}" sibTransId="{441EFC4C-BE48-4EB0-B518-08518A07BD71}"/>
    <dgm:cxn modelId="{2F985697-DB09-4C10-AE00-7CC0AF7EFA93}" type="presOf" srcId="{FD42CF88-2D30-4F7A-AFA0-8781E1142DC8}" destId="{7931C478-5A03-4928-9AD9-66AA6D4D8AA0}" srcOrd="0" destOrd="0" presId="urn:microsoft.com/office/officeart/2005/8/layout/vList2"/>
    <dgm:cxn modelId="{647B30B9-0FA3-4E14-B64A-29C20008293B}" type="presOf" srcId="{62610F6D-5BB9-42E4-8BDE-4AB75D3D2907}" destId="{4FDE0941-EB8F-42AB-BC3D-BABC95893178}" srcOrd="0" destOrd="0" presId="urn:microsoft.com/office/officeart/2005/8/layout/vList2"/>
    <dgm:cxn modelId="{AABBE1D7-D1A3-4328-987A-D9E8F708CC1D}" srcId="{F9FD5DE9-DD63-429E-8441-6C694A61AA17}" destId="{69B35B77-B47C-4364-8E4D-C6339B0C8AF1}" srcOrd="2" destOrd="0" parTransId="{9881E623-010A-40FC-B6D3-5FCB7DE57620}" sibTransId="{C4B118D3-8F0C-4603-9E5D-4AB49ED6E614}"/>
    <dgm:cxn modelId="{8EA9F9FB-47C2-4C53-B36D-7C754BC71ED5}" srcId="{F9FD5DE9-DD63-429E-8441-6C694A61AA17}" destId="{2D73131F-3541-46E4-991F-7A9581D472F6}" srcOrd="3" destOrd="0" parTransId="{0FB7B35F-BDF4-415C-97AB-30BF752049B1}" sibTransId="{D2D69B05-1F64-4F96-AEB8-71DD4B67CA75}"/>
    <dgm:cxn modelId="{452BF4FF-39D3-4475-98BD-B16714563951}" type="presOf" srcId="{F9FD5DE9-DD63-429E-8441-6C694A61AA17}" destId="{7E38DFD6-4080-42FE-8B0D-E381C2B06447}" srcOrd="0" destOrd="0" presId="urn:microsoft.com/office/officeart/2005/8/layout/vList2"/>
    <dgm:cxn modelId="{2113CEEC-F18B-4A47-AB28-3DAE4F706C78}" type="presParOf" srcId="{7E38DFD6-4080-42FE-8B0D-E381C2B06447}" destId="{7931C478-5A03-4928-9AD9-66AA6D4D8AA0}" srcOrd="0" destOrd="0" presId="urn:microsoft.com/office/officeart/2005/8/layout/vList2"/>
    <dgm:cxn modelId="{AB5A0DCB-7F67-45F2-930F-10CA8B0794B1}" type="presParOf" srcId="{7E38DFD6-4080-42FE-8B0D-E381C2B06447}" destId="{422595CF-33F8-4DD2-86BF-3B71F7EDA59F}" srcOrd="1" destOrd="0" presId="urn:microsoft.com/office/officeart/2005/8/layout/vList2"/>
    <dgm:cxn modelId="{C9809E95-7FD1-490B-82C0-3574587A468C}" type="presParOf" srcId="{7E38DFD6-4080-42FE-8B0D-E381C2B06447}" destId="{4FDE0941-EB8F-42AB-BC3D-BABC95893178}" srcOrd="2" destOrd="0" presId="urn:microsoft.com/office/officeart/2005/8/layout/vList2"/>
    <dgm:cxn modelId="{606F8D5B-CCBF-4EED-84B9-27D0174FA600}" type="presParOf" srcId="{7E38DFD6-4080-42FE-8B0D-E381C2B06447}" destId="{E2DCB4C0-05BE-4C46-B2E4-1942AB790E57}" srcOrd="3" destOrd="0" presId="urn:microsoft.com/office/officeart/2005/8/layout/vList2"/>
    <dgm:cxn modelId="{998B7704-830E-40FD-8474-0ED2375C5AEC}" type="presParOf" srcId="{7E38DFD6-4080-42FE-8B0D-E381C2B06447}" destId="{93B406EE-839F-4F8C-A0DF-BCCF80238684}" srcOrd="4" destOrd="0" presId="urn:microsoft.com/office/officeart/2005/8/layout/vList2"/>
    <dgm:cxn modelId="{4116A752-4FB5-4E47-A1EE-59B07A71C615}" type="presParOf" srcId="{7E38DFD6-4080-42FE-8B0D-E381C2B06447}" destId="{8F60625E-61C0-4EA8-94FD-618E6BD62B22}" srcOrd="5" destOrd="0" presId="urn:microsoft.com/office/officeart/2005/8/layout/vList2"/>
    <dgm:cxn modelId="{377EF87A-D30B-4A5E-BE74-30BC0CEE8F66}" type="presParOf" srcId="{7E38DFD6-4080-42FE-8B0D-E381C2B06447}" destId="{20DDFA47-7E42-410C-BE88-01182DEB562A}" srcOrd="6"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B10BAED-BD0F-4405-8D70-AB248E9516D1}"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0BA626F4-BAA9-49FB-B1F1-03676CDE95BC}">
      <dgm:prSet/>
      <dgm:spPr/>
      <dgm:t>
        <a:bodyPr/>
        <a:lstStyle/>
        <a:p>
          <a:r>
            <a:rPr lang="en-US" dirty="0"/>
            <a:t>1. PAI/person has consented to dissemination</a:t>
          </a:r>
        </a:p>
      </dgm:t>
    </dgm:pt>
    <dgm:pt modelId="{04C72596-B087-4698-A9EF-0F9A22C5D7EA}" type="parTrans" cxnId="{173BF972-006A-4484-9D55-BBB8BBDE4DE0}">
      <dgm:prSet/>
      <dgm:spPr/>
      <dgm:t>
        <a:bodyPr/>
        <a:lstStyle/>
        <a:p>
          <a:endParaRPr lang="en-US"/>
        </a:p>
      </dgm:t>
    </dgm:pt>
    <dgm:pt modelId="{5989FA48-F528-44EF-AB80-FF133023BB5E}" type="sibTrans" cxnId="{173BF972-006A-4484-9D55-BBB8BBDE4DE0}">
      <dgm:prSet/>
      <dgm:spPr/>
      <dgm:t>
        <a:bodyPr/>
        <a:lstStyle/>
        <a:p>
          <a:endParaRPr lang="en-US"/>
        </a:p>
      </dgm:t>
    </dgm:pt>
    <dgm:pt modelId="{344B9892-7D50-4DC9-AABA-DC7472CF9876}">
      <dgm:prSet/>
      <dgm:spPr/>
      <dgm:t>
        <a:bodyPr/>
        <a:lstStyle/>
        <a:p>
          <a:r>
            <a:rPr lang="en-US" dirty="0"/>
            <a:t>2. Other IC elements </a:t>
          </a:r>
        </a:p>
      </dgm:t>
    </dgm:pt>
    <dgm:pt modelId="{4F5FE8CB-8653-446A-87AD-3E18CE442001}" type="parTrans" cxnId="{C0961472-A932-4C3E-9493-04E0DF75AF46}">
      <dgm:prSet/>
      <dgm:spPr/>
      <dgm:t>
        <a:bodyPr/>
        <a:lstStyle/>
        <a:p>
          <a:endParaRPr lang="en-US"/>
        </a:p>
      </dgm:t>
    </dgm:pt>
    <dgm:pt modelId="{D19FC80D-383F-479F-BF65-6AB64F8CF997}" type="sibTrans" cxnId="{C0961472-A932-4C3E-9493-04E0DF75AF46}">
      <dgm:prSet/>
      <dgm:spPr/>
      <dgm:t>
        <a:bodyPr/>
        <a:lstStyle/>
        <a:p>
          <a:endParaRPr lang="en-US"/>
        </a:p>
      </dgm:t>
    </dgm:pt>
    <dgm:pt modelId="{2E12776A-BCD4-44FB-9436-79B048917C4E}">
      <dgm:prSet/>
      <dgm:spPr/>
      <dgm:t>
        <a:bodyPr/>
        <a:lstStyle/>
        <a:p>
          <a:r>
            <a:rPr lang="en-US" dirty="0"/>
            <a:t>3. Other DoD Elements </a:t>
          </a:r>
        </a:p>
      </dgm:t>
    </dgm:pt>
    <dgm:pt modelId="{04AACC29-F5B8-4280-805C-3C01E736288E}" type="parTrans" cxnId="{C484CA69-BDBB-4532-883F-137956F2E62B}">
      <dgm:prSet/>
      <dgm:spPr/>
      <dgm:t>
        <a:bodyPr/>
        <a:lstStyle/>
        <a:p>
          <a:endParaRPr lang="en-US"/>
        </a:p>
      </dgm:t>
    </dgm:pt>
    <dgm:pt modelId="{925040CE-20AB-4081-B647-563CE99192C3}" type="sibTrans" cxnId="{C484CA69-BDBB-4532-883F-137956F2E62B}">
      <dgm:prSet/>
      <dgm:spPr/>
      <dgm:t>
        <a:bodyPr/>
        <a:lstStyle/>
        <a:p>
          <a:endParaRPr lang="en-US"/>
        </a:p>
      </dgm:t>
    </dgm:pt>
    <dgm:pt modelId="{4A67B0D5-54DF-4F3B-94C6-C1EAC04BF019}">
      <dgm:prSet/>
      <dgm:spPr/>
      <dgm:t>
        <a:bodyPr/>
        <a:lstStyle/>
        <a:p>
          <a:r>
            <a:rPr lang="en-US" dirty="0"/>
            <a:t>4. Other Federal Government Entities </a:t>
          </a:r>
        </a:p>
      </dgm:t>
    </dgm:pt>
    <dgm:pt modelId="{3B2D8308-BC4B-4995-98C2-FAB2D7B1D732}" type="parTrans" cxnId="{5100FA8A-2C79-4A1F-A850-A7267912B8BE}">
      <dgm:prSet/>
      <dgm:spPr/>
      <dgm:t>
        <a:bodyPr/>
        <a:lstStyle/>
        <a:p>
          <a:endParaRPr lang="en-US"/>
        </a:p>
      </dgm:t>
    </dgm:pt>
    <dgm:pt modelId="{8EAEB960-3B47-45C7-89AB-61C4D35D6F64}" type="sibTrans" cxnId="{5100FA8A-2C79-4A1F-A850-A7267912B8BE}">
      <dgm:prSet/>
      <dgm:spPr/>
      <dgm:t>
        <a:bodyPr/>
        <a:lstStyle/>
        <a:p>
          <a:endParaRPr lang="en-US"/>
        </a:p>
      </dgm:t>
    </dgm:pt>
    <dgm:pt modelId="{1B175EA8-0D03-4EA7-A62C-25295F0033FB}">
      <dgm:prSet/>
      <dgm:spPr/>
      <dgm:t>
        <a:bodyPr/>
        <a:lstStyle/>
        <a:p>
          <a:r>
            <a:rPr lang="en-US" dirty="0"/>
            <a:t>5. State, local, tribal, or territorial governments </a:t>
          </a:r>
        </a:p>
      </dgm:t>
    </dgm:pt>
    <dgm:pt modelId="{2D9C8F08-44C7-46A1-8946-62E6028982E8}" type="parTrans" cxnId="{8975955F-EC50-4467-B073-0D33C84F8A5B}">
      <dgm:prSet/>
      <dgm:spPr/>
      <dgm:t>
        <a:bodyPr/>
        <a:lstStyle/>
        <a:p>
          <a:endParaRPr lang="en-US"/>
        </a:p>
      </dgm:t>
    </dgm:pt>
    <dgm:pt modelId="{21F71A4F-764B-4069-83FB-9B6932DEC2F4}" type="sibTrans" cxnId="{8975955F-EC50-4467-B073-0D33C84F8A5B}">
      <dgm:prSet/>
      <dgm:spPr/>
      <dgm:t>
        <a:bodyPr/>
        <a:lstStyle/>
        <a:p>
          <a:endParaRPr lang="en-US"/>
        </a:p>
      </dgm:t>
    </dgm:pt>
    <dgm:pt modelId="{C3766907-3C81-4D03-8DB3-DB7020CA777A}">
      <dgm:prSet/>
      <dgm:spPr/>
      <dgm:t>
        <a:bodyPr/>
        <a:lstStyle/>
        <a:p>
          <a:r>
            <a:rPr lang="en-US" dirty="0"/>
            <a:t>6. Foreign governments or International Organizations </a:t>
          </a:r>
        </a:p>
      </dgm:t>
    </dgm:pt>
    <dgm:pt modelId="{3702B379-39AD-4774-82C0-2D53A3E25689}" type="parTrans" cxnId="{4CAD17C3-05C3-45D5-A160-BBC6E94536DC}">
      <dgm:prSet/>
      <dgm:spPr/>
      <dgm:t>
        <a:bodyPr/>
        <a:lstStyle/>
        <a:p>
          <a:endParaRPr lang="en-US"/>
        </a:p>
      </dgm:t>
    </dgm:pt>
    <dgm:pt modelId="{5BAA8157-E596-4697-AF64-ECE6DC8A250F}" type="sibTrans" cxnId="{4CAD17C3-05C3-45D5-A160-BBC6E94536DC}">
      <dgm:prSet/>
      <dgm:spPr/>
      <dgm:t>
        <a:bodyPr/>
        <a:lstStyle/>
        <a:p>
          <a:endParaRPr lang="en-US"/>
        </a:p>
      </dgm:t>
    </dgm:pt>
    <dgm:pt modelId="{90DDAE34-4182-4046-BB0E-BF93977ADE85}">
      <dgm:prSet/>
      <dgm:spPr/>
      <dgm:t>
        <a:bodyPr/>
        <a:lstStyle/>
        <a:p>
          <a:r>
            <a:rPr lang="en-US" dirty="0"/>
            <a:t>7. Dissemination would benefit/assist Component</a:t>
          </a:r>
        </a:p>
      </dgm:t>
    </dgm:pt>
    <dgm:pt modelId="{1700F08D-CEFA-4BA8-A037-2EE4F8FDCAF0}" type="parTrans" cxnId="{A1BEF717-75E0-4F10-9AEB-A58065536870}">
      <dgm:prSet/>
      <dgm:spPr/>
      <dgm:t>
        <a:bodyPr/>
        <a:lstStyle/>
        <a:p>
          <a:endParaRPr lang="en-US"/>
        </a:p>
      </dgm:t>
    </dgm:pt>
    <dgm:pt modelId="{E57B606D-1A93-431F-839E-F48BD71536AB}" type="sibTrans" cxnId="{A1BEF717-75E0-4F10-9AEB-A58065536870}">
      <dgm:prSet/>
      <dgm:spPr/>
      <dgm:t>
        <a:bodyPr/>
        <a:lstStyle/>
        <a:p>
          <a:endParaRPr lang="en-US"/>
        </a:p>
      </dgm:t>
    </dgm:pt>
    <dgm:pt modelId="{CE83680A-D0BF-45DF-9845-2567C928AC12}">
      <dgm:prSet/>
      <dgm:spPr/>
      <dgm:t>
        <a:bodyPr/>
        <a:lstStyle/>
        <a:p>
          <a:r>
            <a:rPr lang="en-US" dirty="0"/>
            <a:t>8. Protective purposes</a:t>
          </a:r>
        </a:p>
      </dgm:t>
    </dgm:pt>
    <dgm:pt modelId="{7B4B510F-2123-412A-98F9-A7EC1A631FA7}" type="parTrans" cxnId="{D7E2A0DB-E28F-4D4C-8B6E-8875E169F10C}">
      <dgm:prSet/>
      <dgm:spPr/>
      <dgm:t>
        <a:bodyPr/>
        <a:lstStyle/>
        <a:p>
          <a:endParaRPr lang="en-US"/>
        </a:p>
      </dgm:t>
    </dgm:pt>
    <dgm:pt modelId="{7FA4E9D3-F320-45B9-A429-CEDE6B872329}" type="sibTrans" cxnId="{D7E2A0DB-E28F-4D4C-8B6E-8875E169F10C}">
      <dgm:prSet/>
      <dgm:spPr/>
      <dgm:t>
        <a:bodyPr/>
        <a:lstStyle/>
        <a:p>
          <a:endParaRPr lang="en-US"/>
        </a:p>
      </dgm:t>
    </dgm:pt>
    <dgm:pt modelId="{6E85B2E2-5A7E-434C-BF33-CFA117442E08}">
      <dgm:prSet/>
      <dgm:spPr/>
      <dgm:t>
        <a:bodyPr/>
        <a:lstStyle/>
        <a:p>
          <a:r>
            <a:rPr lang="en-US" dirty="0"/>
            <a:t>9. Dissemination is required</a:t>
          </a:r>
        </a:p>
      </dgm:t>
    </dgm:pt>
    <dgm:pt modelId="{F38079CA-C766-4E03-8326-C720A6699CA3}" type="parTrans" cxnId="{4D104D9E-787F-46FF-A099-059A3440A3AA}">
      <dgm:prSet/>
      <dgm:spPr/>
      <dgm:t>
        <a:bodyPr/>
        <a:lstStyle/>
        <a:p>
          <a:endParaRPr lang="en-US"/>
        </a:p>
      </dgm:t>
    </dgm:pt>
    <dgm:pt modelId="{06608B98-CA42-4E25-92A2-561DF67ED83A}" type="sibTrans" cxnId="{4D104D9E-787F-46FF-A099-059A3440A3AA}">
      <dgm:prSet/>
      <dgm:spPr/>
      <dgm:t>
        <a:bodyPr/>
        <a:lstStyle/>
        <a:p>
          <a:endParaRPr lang="en-US"/>
        </a:p>
      </dgm:t>
    </dgm:pt>
    <dgm:pt modelId="{4B11AE16-280E-409F-B57E-2C2377839098}" type="pres">
      <dgm:prSet presAssocID="{7B10BAED-BD0F-4405-8D70-AB248E9516D1}" presName="vert0" presStyleCnt="0">
        <dgm:presLayoutVars>
          <dgm:dir/>
          <dgm:animOne val="branch"/>
          <dgm:animLvl val="lvl"/>
        </dgm:presLayoutVars>
      </dgm:prSet>
      <dgm:spPr/>
    </dgm:pt>
    <dgm:pt modelId="{1AFB5BC0-B9D3-4342-B0B4-4965AA895B2D}" type="pres">
      <dgm:prSet presAssocID="{0BA626F4-BAA9-49FB-B1F1-03676CDE95BC}" presName="thickLine" presStyleLbl="alignNode1" presStyleIdx="0" presStyleCnt="9"/>
      <dgm:spPr/>
    </dgm:pt>
    <dgm:pt modelId="{43138690-E7B7-45CE-9AC0-04DB394B6AED}" type="pres">
      <dgm:prSet presAssocID="{0BA626F4-BAA9-49FB-B1F1-03676CDE95BC}" presName="horz1" presStyleCnt="0"/>
      <dgm:spPr/>
    </dgm:pt>
    <dgm:pt modelId="{CA40AE43-BB02-4D3A-911F-F8D115B6D521}" type="pres">
      <dgm:prSet presAssocID="{0BA626F4-BAA9-49FB-B1F1-03676CDE95BC}" presName="tx1" presStyleLbl="revTx" presStyleIdx="0" presStyleCnt="9"/>
      <dgm:spPr/>
    </dgm:pt>
    <dgm:pt modelId="{C2BD4671-B741-4416-B752-13BE5EFB2931}" type="pres">
      <dgm:prSet presAssocID="{0BA626F4-BAA9-49FB-B1F1-03676CDE95BC}" presName="vert1" presStyleCnt="0"/>
      <dgm:spPr/>
    </dgm:pt>
    <dgm:pt modelId="{BC4E8A8E-0B86-423A-A241-E0D0C1776EC9}" type="pres">
      <dgm:prSet presAssocID="{344B9892-7D50-4DC9-AABA-DC7472CF9876}" presName="thickLine" presStyleLbl="alignNode1" presStyleIdx="1" presStyleCnt="9"/>
      <dgm:spPr/>
    </dgm:pt>
    <dgm:pt modelId="{92E5455F-4ABB-469C-89CF-9033ABF0D69E}" type="pres">
      <dgm:prSet presAssocID="{344B9892-7D50-4DC9-AABA-DC7472CF9876}" presName="horz1" presStyleCnt="0"/>
      <dgm:spPr/>
    </dgm:pt>
    <dgm:pt modelId="{60EBE440-F8DF-4CB8-87AF-A07CBB3B4287}" type="pres">
      <dgm:prSet presAssocID="{344B9892-7D50-4DC9-AABA-DC7472CF9876}" presName="tx1" presStyleLbl="revTx" presStyleIdx="1" presStyleCnt="9"/>
      <dgm:spPr/>
    </dgm:pt>
    <dgm:pt modelId="{06C8E0EC-1103-4DBB-8C44-3B0462CB4E27}" type="pres">
      <dgm:prSet presAssocID="{344B9892-7D50-4DC9-AABA-DC7472CF9876}" presName="vert1" presStyleCnt="0"/>
      <dgm:spPr/>
    </dgm:pt>
    <dgm:pt modelId="{64852C01-9E53-4B43-AD84-E109D6F0AAF6}" type="pres">
      <dgm:prSet presAssocID="{2E12776A-BCD4-44FB-9436-79B048917C4E}" presName="thickLine" presStyleLbl="alignNode1" presStyleIdx="2" presStyleCnt="9"/>
      <dgm:spPr/>
    </dgm:pt>
    <dgm:pt modelId="{1CB75599-6688-4D46-B6DD-B204FA5CB00C}" type="pres">
      <dgm:prSet presAssocID="{2E12776A-BCD4-44FB-9436-79B048917C4E}" presName="horz1" presStyleCnt="0"/>
      <dgm:spPr/>
    </dgm:pt>
    <dgm:pt modelId="{01D835F2-E396-4E8E-94CE-E03B72A1F74E}" type="pres">
      <dgm:prSet presAssocID="{2E12776A-BCD4-44FB-9436-79B048917C4E}" presName="tx1" presStyleLbl="revTx" presStyleIdx="2" presStyleCnt="9"/>
      <dgm:spPr/>
    </dgm:pt>
    <dgm:pt modelId="{11C67968-1035-4388-A8A0-2DB690A0C73E}" type="pres">
      <dgm:prSet presAssocID="{2E12776A-BCD4-44FB-9436-79B048917C4E}" presName="vert1" presStyleCnt="0"/>
      <dgm:spPr/>
    </dgm:pt>
    <dgm:pt modelId="{8F3D8798-F350-4616-A3A0-3EB7838F45F7}" type="pres">
      <dgm:prSet presAssocID="{4A67B0D5-54DF-4F3B-94C6-C1EAC04BF019}" presName="thickLine" presStyleLbl="alignNode1" presStyleIdx="3" presStyleCnt="9"/>
      <dgm:spPr/>
    </dgm:pt>
    <dgm:pt modelId="{A67A7D46-85AB-48D3-9D18-899ADEC61919}" type="pres">
      <dgm:prSet presAssocID="{4A67B0D5-54DF-4F3B-94C6-C1EAC04BF019}" presName="horz1" presStyleCnt="0"/>
      <dgm:spPr/>
    </dgm:pt>
    <dgm:pt modelId="{34934C1F-ABD4-4ABC-B18A-83666177E264}" type="pres">
      <dgm:prSet presAssocID="{4A67B0D5-54DF-4F3B-94C6-C1EAC04BF019}" presName="tx1" presStyleLbl="revTx" presStyleIdx="3" presStyleCnt="9"/>
      <dgm:spPr/>
    </dgm:pt>
    <dgm:pt modelId="{0E81FCB7-8EBF-40C6-B50E-7EE085DCBF09}" type="pres">
      <dgm:prSet presAssocID="{4A67B0D5-54DF-4F3B-94C6-C1EAC04BF019}" presName="vert1" presStyleCnt="0"/>
      <dgm:spPr/>
    </dgm:pt>
    <dgm:pt modelId="{8990BD43-132A-4F69-8775-275B10BD737A}" type="pres">
      <dgm:prSet presAssocID="{1B175EA8-0D03-4EA7-A62C-25295F0033FB}" presName="thickLine" presStyleLbl="alignNode1" presStyleIdx="4" presStyleCnt="9"/>
      <dgm:spPr/>
    </dgm:pt>
    <dgm:pt modelId="{430B4970-7F05-4676-B5B1-48EB7D8461F6}" type="pres">
      <dgm:prSet presAssocID="{1B175EA8-0D03-4EA7-A62C-25295F0033FB}" presName="horz1" presStyleCnt="0"/>
      <dgm:spPr/>
    </dgm:pt>
    <dgm:pt modelId="{01C0AD96-53C7-4879-B4EF-BFFA76093194}" type="pres">
      <dgm:prSet presAssocID="{1B175EA8-0D03-4EA7-A62C-25295F0033FB}" presName="tx1" presStyleLbl="revTx" presStyleIdx="4" presStyleCnt="9"/>
      <dgm:spPr/>
    </dgm:pt>
    <dgm:pt modelId="{F3683392-9332-4B96-B26B-C5BA017547B9}" type="pres">
      <dgm:prSet presAssocID="{1B175EA8-0D03-4EA7-A62C-25295F0033FB}" presName="vert1" presStyleCnt="0"/>
      <dgm:spPr/>
    </dgm:pt>
    <dgm:pt modelId="{CF0E4324-DB97-423E-9C02-667309F204A3}" type="pres">
      <dgm:prSet presAssocID="{C3766907-3C81-4D03-8DB3-DB7020CA777A}" presName="thickLine" presStyleLbl="alignNode1" presStyleIdx="5" presStyleCnt="9"/>
      <dgm:spPr/>
    </dgm:pt>
    <dgm:pt modelId="{4ED06C92-46A4-4B09-A6CA-E7B6F2E6FF82}" type="pres">
      <dgm:prSet presAssocID="{C3766907-3C81-4D03-8DB3-DB7020CA777A}" presName="horz1" presStyleCnt="0"/>
      <dgm:spPr/>
    </dgm:pt>
    <dgm:pt modelId="{6C983D24-9651-4EA7-AA62-CD3253F150FD}" type="pres">
      <dgm:prSet presAssocID="{C3766907-3C81-4D03-8DB3-DB7020CA777A}" presName="tx1" presStyleLbl="revTx" presStyleIdx="5" presStyleCnt="9"/>
      <dgm:spPr/>
    </dgm:pt>
    <dgm:pt modelId="{36F25535-1B90-44B7-9BD8-C556A9B1ACFE}" type="pres">
      <dgm:prSet presAssocID="{C3766907-3C81-4D03-8DB3-DB7020CA777A}" presName="vert1" presStyleCnt="0"/>
      <dgm:spPr/>
    </dgm:pt>
    <dgm:pt modelId="{B0580583-B509-4ECD-8CDA-39381DC35F72}" type="pres">
      <dgm:prSet presAssocID="{90DDAE34-4182-4046-BB0E-BF93977ADE85}" presName="thickLine" presStyleLbl="alignNode1" presStyleIdx="6" presStyleCnt="9"/>
      <dgm:spPr/>
    </dgm:pt>
    <dgm:pt modelId="{7C5A0B94-7F01-47C5-A372-CB777A2DF61B}" type="pres">
      <dgm:prSet presAssocID="{90DDAE34-4182-4046-BB0E-BF93977ADE85}" presName="horz1" presStyleCnt="0"/>
      <dgm:spPr/>
    </dgm:pt>
    <dgm:pt modelId="{14F8848D-D852-4B22-82A5-C7F29353D446}" type="pres">
      <dgm:prSet presAssocID="{90DDAE34-4182-4046-BB0E-BF93977ADE85}" presName="tx1" presStyleLbl="revTx" presStyleIdx="6" presStyleCnt="9"/>
      <dgm:spPr/>
    </dgm:pt>
    <dgm:pt modelId="{C05B4227-7CFF-4D4F-B725-CBB6DF2FDA4A}" type="pres">
      <dgm:prSet presAssocID="{90DDAE34-4182-4046-BB0E-BF93977ADE85}" presName="vert1" presStyleCnt="0"/>
      <dgm:spPr/>
    </dgm:pt>
    <dgm:pt modelId="{C97DF3A7-854D-43FE-8A02-66EAAB6B5B8B}" type="pres">
      <dgm:prSet presAssocID="{CE83680A-D0BF-45DF-9845-2567C928AC12}" presName="thickLine" presStyleLbl="alignNode1" presStyleIdx="7" presStyleCnt="9"/>
      <dgm:spPr/>
    </dgm:pt>
    <dgm:pt modelId="{7E0F3B9B-8C3D-4945-B292-9FA935971236}" type="pres">
      <dgm:prSet presAssocID="{CE83680A-D0BF-45DF-9845-2567C928AC12}" presName="horz1" presStyleCnt="0"/>
      <dgm:spPr/>
    </dgm:pt>
    <dgm:pt modelId="{7FA45651-BCBB-423F-91BE-593716C6CD41}" type="pres">
      <dgm:prSet presAssocID="{CE83680A-D0BF-45DF-9845-2567C928AC12}" presName="tx1" presStyleLbl="revTx" presStyleIdx="7" presStyleCnt="9"/>
      <dgm:spPr/>
    </dgm:pt>
    <dgm:pt modelId="{6F43E11F-BCCF-4B12-A661-18B1F684EC2B}" type="pres">
      <dgm:prSet presAssocID="{CE83680A-D0BF-45DF-9845-2567C928AC12}" presName="vert1" presStyleCnt="0"/>
      <dgm:spPr/>
    </dgm:pt>
    <dgm:pt modelId="{25BB7DFC-2BA5-4879-9D7C-F333DC2DEDB3}" type="pres">
      <dgm:prSet presAssocID="{6E85B2E2-5A7E-434C-BF33-CFA117442E08}" presName="thickLine" presStyleLbl="alignNode1" presStyleIdx="8" presStyleCnt="9"/>
      <dgm:spPr/>
    </dgm:pt>
    <dgm:pt modelId="{A0BB0E1C-84AF-47E5-AA32-06203051B079}" type="pres">
      <dgm:prSet presAssocID="{6E85B2E2-5A7E-434C-BF33-CFA117442E08}" presName="horz1" presStyleCnt="0"/>
      <dgm:spPr/>
    </dgm:pt>
    <dgm:pt modelId="{C6BB11F1-9704-4285-AE64-AFD99005ABCF}" type="pres">
      <dgm:prSet presAssocID="{6E85B2E2-5A7E-434C-BF33-CFA117442E08}" presName="tx1" presStyleLbl="revTx" presStyleIdx="8" presStyleCnt="9"/>
      <dgm:spPr/>
    </dgm:pt>
    <dgm:pt modelId="{4BE0866D-23F0-43C3-AB3E-7FE8036C9A76}" type="pres">
      <dgm:prSet presAssocID="{6E85B2E2-5A7E-434C-BF33-CFA117442E08}" presName="vert1" presStyleCnt="0"/>
      <dgm:spPr/>
    </dgm:pt>
  </dgm:ptLst>
  <dgm:cxnLst>
    <dgm:cxn modelId="{A1BEF717-75E0-4F10-9AEB-A58065536870}" srcId="{7B10BAED-BD0F-4405-8D70-AB248E9516D1}" destId="{90DDAE34-4182-4046-BB0E-BF93977ADE85}" srcOrd="6" destOrd="0" parTransId="{1700F08D-CEFA-4BA8-A037-2EE4F8FDCAF0}" sibTransId="{E57B606D-1A93-431F-839E-F48BD71536AB}"/>
    <dgm:cxn modelId="{DCF0C920-DE36-4AE5-8773-C7D79D1E200B}" type="presOf" srcId="{CE83680A-D0BF-45DF-9845-2567C928AC12}" destId="{7FA45651-BCBB-423F-91BE-593716C6CD41}" srcOrd="0" destOrd="0" presId="urn:microsoft.com/office/officeart/2008/layout/LinedList"/>
    <dgm:cxn modelId="{7F5E752C-8911-4644-AE8F-7319FAAB5517}" type="presOf" srcId="{0BA626F4-BAA9-49FB-B1F1-03676CDE95BC}" destId="{CA40AE43-BB02-4D3A-911F-F8D115B6D521}" srcOrd="0" destOrd="0" presId="urn:microsoft.com/office/officeart/2008/layout/LinedList"/>
    <dgm:cxn modelId="{7331502D-5FE8-4090-B8F6-C73E5973BE93}" type="presOf" srcId="{90DDAE34-4182-4046-BB0E-BF93977ADE85}" destId="{14F8848D-D852-4B22-82A5-C7F29353D446}" srcOrd="0" destOrd="0" presId="urn:microsoft.com/office/officeart/2008/layout/LinedList"/>
    <dgm:cxn modelId="{64ACE034-7C91-4B76-9149-33AFA3C8FE03}" type="presOf" srcId="{344B9892-7D50-4DC9-AABA-DC7472CF9876}" destId="{60EBE440-F8DF-4CB8-87AF-A07CBB3B4287}" srcOrd="0" destOrd="0" presId="urn:microsoft.com/office/officeart/2008/layout/LinedList"/>
    <dgm:cxn modelId="{8975955F-EC50-4467-B073-0D33C84F8A5B}" srcId="{7B10BAED-BD0F-4405-8D70-AB248E9516D1}" destId="{1B175EA8-0D03-4EA7-A62C-25295F0033FB}" srcOrd="4" destOrd="0" parTransId="{2D9C8F08-44C7-46A1-8946-62E6028982E8}" sibTransId="{21F71A4F-764B-4069-83FB-9B6932DEC2F4}"/>
    <dgm:cxn modelId="{D7EE1344-5866-444D-9AD8-62080296071D}" type="presOf" srcId="{4A67B0D5-54DF-4F3B-94C6-C1EAC04BF019}" destId="{34934C1F-ABD4-4ABC-B18A-83666177E264}" srcOrd="0" destOrd="0" presId="urn:microsoft.com/office/officeart/2008/layout/LinedList"/>
    <dgm:cxn modelId="{C484CA69-BDBB-4532-883F-137956F2E62B}" srcId="{7B10BAED-BD0F-4405-8D70-AB248E9516D1}" destId="{2E12776A-BCD4-44FB-9436-79B048917C4E}" srcOrd="2" destOrd="0" parTransId="{04AACC29-F5B8-4280-805C-3C01E736288E}" sibTransId="{925040CE-20AB-4081-B647-563CE99192C3}"/>
    <dgm:cxn modelId="{E58CCD4D-0D5E-451B-BBB7-A458B2819DBE}" type="presOf" srcId="{7B10BAED-BD0F-4405-8D70-AB248E9516D1}" destId="{4B11AE16-280E-409F-B57E-2C2377839098}" srcOrd="0" destOrd="0" presId="urn:microsoft.com/office/officeart/2008/layout/LinedList"/>
    <dgm:cxn modelId="{C0961472-A932-4C3E-9493-04E0DF75AF46}" srcId="{7B10BAED-BD0F-4405-8D70-AB248E9516D1}" destId="{344B9892-7D50-4DC9-AABA-DC7472CF9876}" srcOrd="1" destOrd="0" parTransId="{4F5FE8CB-8653-446A-87AD-3E18CE442001}" sibTransId="{D19FC80D-383F-479F-BF65-6AB64F8CF997}"/>
    <dgm:cxn modelId="{173BF972-006A-4484-9D55-BBB8BBDE4DE0}" srcId="{7B10BAED-BD0F-4405-8D70-AB248E9516D1}" destId="{0BA626F4-BAA9-49FB-B1F1-03676CDE95BC}" srcOrd="0" destOrd="0" parTransId="{04C72596-B087-4698-A9EF-0F9A22C5D7EA}" sibTransId="{5989FA48-F528-44EF-AB80-FF133023BB5E}"/>
    <dgm:cxn modelId="{93CF1D57-5424-4DCD-83E6-50220027F7AA}" type="presOf" srcId="{1B175EA8-0D03-4EA7-A62C-25295F0033FB}" destId="{01C0AD96-53C7-4879-B4EF-BFFA76093194}" srcOrd="0" destOrd="0" presId="urn:microsoft.com/office/officeart/2008/layout/LinedList"/>
    <dgm:cxn modelId="{D5025680-8038-49FE-8CC8-14C4EB1A7EE6}" type="presOf" srcId="{C3766907-3C81-4D03-8DB3-DB7020CA777A}" destId="{6C983D24-9651-4EA7-AA62-CD3253F150FD}" srcOrd="0" destOrd="0" presId="urn:microsoft.com/office/officeart/2008/layout/LinedList"/>
    <dgm:cxn modelId="{5100FA8A-2C79-4A1F-A850-A7267912B8BE}" srcId="{7B10BAED-BD0F-4405-8D70-AB248E9516D1}" destId="{4A67B0D5-54DF-4F3B-94C6-C1EAC04BF019}" srcOrd="3" destOrd="0" parTransId="{3B2D8308-BC4B-4995-98C2-FAB2D7B1D732}" sibTransId="{8EAEB960-3B47-45C7-89AB-61C4D35D6F64}"/>
    <dgm:cxn modelId="{4D104D9E-787F-46FF-A099-059A3440A3AA}" srcId="{7B10BAED-BD0F-4405-8D70-AB248E9516D1}" destId="{6E85B2E2-5A7E-434C-BF33-CFA117442E08}" srcOrd="8" destOrd="0" parTransId="{F38079CA-C766-4E03-8326-C720A6699CA3}" sibTransId="{06608B98-CA42-4E25-92A2-561DF67ED83A}"/>
    <dgm:cxn modelId="{4CAD17C3-05C3-45D5-A160-BBC6E94536DC}" srcId="{7B10BAED-BD0F-4405-8D70-AB248E9516D1}" destId="{C3766907-3C81-4D03-8DB3-DB7020CA777A}" srcOrd="5" destOrd="0" parTransId="{3702B379-39AD-4774-82C0-2D53A3E25689}" sibTransId="{5BAA8157-E596-4697-AF64-ECE6DC8A250F}"/>
    <dgm:cxn modelId="{D7E2A0DB-E28F-4D4C-8B6E-8875E169F10C}" srcId="{7B10BAED-BD0F-4405-8D70-AB248E9516D1}" destId="{CE83680A-D0BF-45DF-9845-2567C928AC12}" srcOrd="7" destOrd="0" parTransId="{7B4B510F-2123-412A-98F9-A7EC1A631FA7}" sibTransId="{7FA4E9D3-F320-45B9-A429-CEDE6B872329}"/>
    <dgm:cxn modelId="{A8088EDC-434A-4187-AAE1-D769B30DE135}" type="presOf" srcId="{2E12776A-BCD4-44FB-9436-79B048917C4E}" destId="{01D835F2-E396-4E8E-94CE-E03B72A1F74E}" srcOrd="0" destOrd="0" presId="urn:microsoft.com/office/officeart/2008/layout/LinedList"/>
    <dgm:cxn modelId="{9E8432F9-BEB2-40B1-9A8D-595765FC8C36}" type="presOf" srcId="{6E85B2E2-5A7E-434C-BF33-CFA117442E08}" destId="{C6BB11F1-9704-4285-AE64-AFD99005ABCF}" srcOrd="0" destOrd="0" presId="urn:microsoft.com/office/officeart/2008/layout/LinedList"/>
    <dgm:cxn modelId="{9CFCF232-2A3C-4143-A446-AE76401F0D6B}" type="presParOf" srcId="{4B11AE16-280E-409F-B57E-2C2377839098}" destId="{1AFB5BC0-B9D3-4342-B0B4-4965AA895B2D}" srcOrd="0" destOrd="0" presId="urn:microsoft.com/office/officeart/2008/layout/LinedList"/>
    <dgm:cxn modelId="{ACB64EEC-A1C8-4B98-92DA-B29127DC7F1B}" type="presParOf" srcId="{4B11AE16-280E-409F-B57E-2C2377839098}" destId="{43138690-E7B7-45CE-9AC0-04DB394B6AED}" srcOrd="1" destOrd="0" presId="urn:microsoft.com/office/officeart/2008/layout/LinedList"/>
    <dgm:cxn modelId="{FA2097B7-77E7-4614-87DC-46F0014F6D56}" type="presParOf" srcId="{43138690-E7B7-45CE-9AC0-04DB394B6AED}" destId="{CA40AE43-BB02-4D3A-911F-F8D115B6D521}" srcOrd="0" destOrd="0" presId="urn:microsoft.com/office/officeart/2008/layout/LinedList"/>
    <dgm:cxn modelId="{A6F8F465-7966-40FC-8F19-2151C2C09220}" type="presParOf" srcId="{43138690-E7B7-45CE-9AC0-04DB394B6AED}" destId="{C2BD4671-B741-4416-B752-13BE5EFB2931}" srcOrd="1" destOrd="0" presId="urn:microsoft.com/office/officeart/2008/layout/LinedList"/>
    <dgm:cxn modelId="{EE937DDF-56B8-4971-BF62-387142E5AD90}" type="presParOf" srcId="{4B11AE16-280E-409F-B57E-2C2377839098}" destId="{BC4E8A8E-0B86-423A-A241-E0D0C1776EC9}" srcOrd="2" destOrd="0" presId="urn:microsoft.com/office/officeart/2008/layout/LinedList"/>
    <dgm:cxn modelId="{BAFB0381-ACD3-479E-BDF1-127F47E94751}" type="presParOf" srcId="{4B11AE16-280E-409F-B57E-2C2377839098}" destId="{92E5455F-4ABB-469C-89CF-9033ABF0D69E}" srcOrd="3" destOrd="0" presId="urn:microsoft.com/office/officeart/2008/layout/LinedList"/>
    <dgm:cxn modelId="{8FB2CB48-203F-4483-B48C-8C0439E0D0E2}" type="presParOf" srcId="{92E5455F-4ABB-469C-89CF-9033ABF0D69E}" destId="{60EBE440-F8DF-4CB8-87AF-A07CBB3B4287}" srcOrd="0" destOrd="0" presId="urn:microsoft.com/office/officeart/2008/layout/LinedList"/>
    <dgm:cxn modelId="{E647538E-2D96-4733-8F72-66C620173208}" type="presParOf" srcId="{92E5455F-4ABB-469C-89CF-9033ABF0D69E}" destId="{06C8E0EC-1103-4DBB-8C44-3B0462CB4E27}" srcOrd="1" destOrd="0" presId="urn:microsoft.com/office/officeart/2008/layout/LinedList"/>
    <dgm:cxn modelId="{E0C38F8C-3BCF-4311-8284-4FA1BE89E728}" type="presParOf" srcId="{4B11AE16-280E-409F-B57E-2C2377839098}" destId="{64852C01-9E53-4B43-AD84-E109D6F0AAF6}" srcOrd="4" destOrd="0" presId="urn:microsoft.com/office/officeart/2008/layout/LinedList"/>
    <dgm:cxn modelId="{5ED52E20-8501-4EC3-88CB-737619994A90}" type="presParOf" srcId="{4B11AE16-280E-409F-B57E-2C2377839098}" destId="{1CB75599-6688-4D46-B6DD-B204FA5CB00C}" srcOrd="5" destOrd="0" presId="urn:microsoft.com/office/officeart/2008/layout/LinedList"/>
    <dgm:cxn modelId="{C3E3999D-124F-4DEB-873D-666E91F08F04}" type="presParOf" srcId="{1CB75599-6688-4D46-B6DD-B204FA5CB00C}" destId="{01D835F2-E396-4E8E-94CE-E03B72A1F74E}" srcOrd="0" destOrd="0" presId="urn:microsoft.com/office/officeart/2008/layout/LinedList"/>
    <dgm:cxn modelId="{3C8105AC-4044-4E50-8349-FD9E46A2FFEC}" type="presParOf" srcId="{1CB75599-6688-4D46-B6DD-B204FA5CB00C}" destId="{11C67968-1035-4388-A8A0-2DB690A0C73E}" srcOrd="1" destOrd="0" presId="urn:microsoft.com/office/officeart/2008/layout/LinedList"/>
    <dgm:cxn modelId="{87E27C6B-0382-47AC-A39D-FEE874B73192}" type="presParOf" srcId="{4B11AE16-280E-409F-B57E-2C2377839098}" destId="{8F3D8798-F350-4616-A3A0-3EB7838F45F7}" srcOrd="6" destOrd="0" presId="urn:microsoft.com/office/officeart/2008/layout/LinedList"/>
    <dgm:cxn modelId="{1401591B-92E5-4E8A-9634-822CC252C76F}" type="presParOf" srcId="{4B11AE16-280E-409F-B57E-2C2377839098}" destId="{A67A7D46-85AB-48D3-9D18-899ADEC61919}" srcOrd="7" destOrd="0" presId="urn:microsoft.com/office/officeart/2008/layout/LinedList"/>
    <dgm:cxn modelId="{F5CA9B2A-D0C3-4484-B36B-9FA9B2E2F3A1}" type="presParOf" srcId="{A67A7D46-85AB-48D3-9D18-899ADEC61919}" destId="{34934C1F-ABD4-4ABC-B18A-83666177E264}" srcOrd="0" destOrd="0" presId="urn:microsoft.com/office/officeart/2008/layout/LinedList"/>
    <dgm:cxn modelId="{E205C3CB-B61D-4E59-8454-25F8BBA0C22A}" type="presParOf" srcId="{A67A7D46-85AB-48D3-9D18-899ADEC61919}" destId="{0E81FCB7-8EBF-40C6-B50E-7EE085DCBF09}" srcOrd="1" destOrd="0" presId="urn:microsoft.com/office/officeart/2008/layout/LinedList"/>
    <dgm:cxn modelId="{04CA09E6-BD68-45D8-9DCB-DD1303B7311D}" type="presParOf" srcId="{4B11AE16-280E-409F-B57E-2C2377839098}" destId="{8990BD43-132A-4F69-8775-275B10BD737A}" srcOrd="8" destOrd="0" presId="urn:microsoft.com/office/officeart/2008/layout/LinedList"/>
    <dgm:cxn modelId="{7C3066D2-8030-4B05-BCF7-B05E1F7BF310}" type="presParOf" srcId="{4B11AE16-280E-409F-B57E-2C2377839098}" destId="{430B4970-7F05-4676-B5B1-48EB7D8461F6}" srcOrd="9" destOrd="0" presId="urn:microsoft.com/office/officeart/2008/layout/LinedList"/>
    <dgm:cxn modelId="{69114BBD-4752-4C9C-A9A3-1F3A66E68997}" type="presParOf" srcId="{430B4970-7F05-4676-B5B1-48EB7D8461F6}" destId="{01C0AD96-53C7-4879-B4EF-BFFA76093194}" srcOrd="0" destOrd="0" presId="urn:microsoft.com/office/officeart/2008/layout/LinedList"/>
    <dgm:cxn modelId="{6CE4DBD9-61C6-4704-8F2E-E74B906B0EA1}" type="presParOf" srcId="{430B4970-7F05-4676-B5B1-48EB7D8461F6}" destId="{F3683392-9332-4B96-B26B-C5BA017547B9}" srcOrd="1" destOrd="0" presId="urn:microsoft.com/office/officeart/2008/layout/LinedList"/>
    <dgm:cxn modelId="{4B6D7BFE-F742-4E14-8348-D2D65CAD462B}" type="presParOf" srcId="{4B11AE16-280E-409F-B57E-2C2377839098}" destId="{CF0E4324-DB97-423E-9C02-667309F204A3}" srcOrd="10" destOrd="0" presId="urn:microsoft.com/office/officeart/2008/layout/LinedList"/>
    <dgm:cxn modelId="{C09D03D4-FB8B-4624-B1AB-E6ECB41A9ACD}" type="presParOf" srcId="{4B11AE16-280E-409F-B57E-2C2377839098}" destId="{4ED06C92-46A4-4B09-A6CA-E7B6F2E6FF82}" srcOrd="11" destOrd="0" presId="urn:microsoft.com/office/officeart/2008/layout/LinedList"/>
    <dgm:cxn modelId="{2CF24E74-05C8-4EC6-B17D-C2A3BF41F201}" type="presParOf" srcId="{4ED06C92-46A4-4B09-A6CA-E7B6F2E6FF82}" destId="{6C983D24-9651-4EA7-AA62-CD3253F150FD}" srcOrd="0" destOrd="0" presId="urn:microsoft.com/office/officeart/2008/layout/LinedList"/>
    <dgm:cxn modelId="{B4C3D771-6C0A-4BD9-9FE5-8E718E6F7ACA}" type="presParOf" srcId="{4ED06C92-46A4-4B09-A6CA-E7B6F2E6FF82}" destId="{36F25535-1B90-44B7-9BD8-C556A9B1ACFE}" srcOrd="1" destOrd="0" presId="urn:microsoft.com/office/officeart/2008/layout/LinedList"/>
    <dgm:cxn modelId="{24F018D7-0FC9-4280-ACBF-EF63A71D78C8}" type="presParOf" srcId="{4B11AE16-280E-409F-B57E-2C2377839098}" destId="{B0580583-B509-4ECD-8CDA-39381DC35F72}" srcOrd="12" destOrd="0" presId="urn:microsoft.com/office/officeart/2008/layout/LinedList"/>
    <dgm:cxn modelId="{3DDB9848-642F-45C8-A14F-C2F7CEEBD749}" type="presParOf" srcId="{4B11AE16-280E-409F-B57E-2C2377839098}" destId="{7C5A0B94-7F01-47C5-A372-CB777A2DF61B}" srcOrd="13" destOrd="0" presId="urn:microsoft.com/office/officeart/2008/layout/LinedList"/>
    <dgm:cxn modelId="{6B22B9CE-6F6D-4E7D-B951-CA92C98DC4F0}" type="presParOf" srcId="{7C5A0B94-7F01-47C5-A372-CB777A2DF61B}" destId="{14F8848D-D852-4B22-82A5-C7F29353D446}" srcOrd="0" destOrd="0" presId="urn:microsoft.com/office/officeart/2008/layout/LinedList"/>
    <dgm:cxn modelId="{1AA2DBFF-850D-4A0B-A8ED-2FBF2B708922}" type="presParOf" srcId="{7C5A0B94-7F01-47C5-A372-CB777A2DF61B}" destId="{C05B4227-7CFF-4D4F-B725-CBB6DF2FDA4A}" srcOrd="1" destOrd="0" presId="urn:microsoft.com/office/officeart/2008/layout/LinedList"/>
    <dgm:cxn modelId="{AB5AE5AF-5FAD-46D3-BBCB-0E4D03AA909F}" type="presParOf" srcId="{4B11AE16-280E-409F-B57E-2C2377839098}" destId="{C97DF3A7-854D-43FE-8A02-66EAAB6B5B8B}" srcOrd="14" destOrd="0" presId="urn:microsoft.com/office/officeart/2008/layout/LinedList"/>
    <dgm:cxn modelId="{BB58750B-9B62-4023-B180-1C4FFBF10421}" type="presParOf" srcId="{4B11AE16-280E-409F-B57E-2C2377839098}" destId="{7E0F3B9B-8C3D-4945-B292-9FA935971236}" srcOrd="15" destOrd="0" presId="urn:microsoft.com/office/officeart/2008/layout/LinedList"/>
    <dgm:cxn modelId="{A781EFD1-FE84-47F3-9739-C88637CEA22B}" type="presParOf" srcId="{7E0F3B9B-8C3D-4945-B292-9FA935971236}" destId="{7FA45651-BCBB-423F-91BE-593716C6CD41}" srcOrd="0" destOrd="0" presId="urn:microsoft.com/office/officeart/2008/layout/LinedList"/>
    <dgm:cxn modelId="{C64CA4BC-3025-4EBA-97E5-24832CCE767F}" type="presParOf" srcId="{7E0F3B9B-8C3D-4945-B292-9FA935971236}" destId="{6F43E11F-BCCF-4B12-A661-18B1F684EC2B}" srcOrd="1" destOrd="0" presId="urn:microsoft.com/office/officeart/2008/layout/LinedList"/>
    <dgm:cxn modelId="{C9F998A1-3C4C-4869-AC42-3EF6A5ED07D5}" type="presParOf" srcId="{4B11AE16-280E-409F-B57E-2C2377839098}" destId="{25BB7DFC-2BA5-4879-9D7C-F333DC2DEDB3}" srcOrd="16" destOrd="0" presId="urn:microsoft.com/office/officeart/2008/layout/LinedList"/>
    <dgm:cxn modelId="{39D0C7D1-B641-4623-9813-12AB251C0E99}" type="presParOf" srcId="{4B11AE16-280E-409F-B57E-2C2377839098}" destId="{A0BB0E1C-84AF-47E5-AA32-06203051B079}" srcOrd="17" destOrd="0" presId="urn:microsoft.com/office/officeart/2008/layout/LinedList"/>
    <dgm:cxn modelId="{2120B575-0984-4EAB-81EE-533059DF6286}" type="presParOf" srcId="{A0BB0E1C-84AF-47E5-AA32-06203051B079}" destId="{C6BB11F1-9704-4285-AE64-AFD99005ABCF}" srcOrd="0" destOrd="0" presId="urn:microsoft.com/office/officeart/2008/layout/LinedList"/>
    <dgm:cxn modelId="{84070650-C475-4B46-A570-1F04738EB280}" type="presParOf" srcId="{A0BB0E1C-84AF-47E5-AA32-06203051B079}" destId="{4BE0866D-23F0-43C3-AB3E-7FE8036C9A7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EE179-E4FC-4EC2-B470-1ADCDFB498E8}">
      <dsp:nvSpPr>
        <dsp:cNvPr id="0" name=""/>
        <dsp:cNvSpPr/>
      </dsp:nvSpPr>
      <dsp:spPr>
        <a:xfrm>
          <a:off x="0" y="355499"/>
          <a:ext cx="11881659" cy="1559250"/>
        </a:xfrm>
        <a:prstGeom prst="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22149" tIns="458216" rIns="922149" bIns="156464" numCol="1" spcCol="1270" anchor="t" anchorCtr="0">
          <a:noAutofit/>
        </a:bodyPr>
        <a:lstStyle/>
        <a:p>
          <a:pPr marL="228600" lvl="1" indent="-228600" algn="l" defTabSz="977900" rtl="0">
            <a:lnSpc>
              <a:spcPct val="90000"/>
            </a:lnSpc>
            <a:spcBef>
              <a:spcPct val="0"/>
            </a:spcBef>
            <a:spcAft>
              <a:spcPct val="15000"/>
            </a:spcAft>
            <a:buChar char="•"/>
          </a:pPr>
          <a:r>
            <a:rPr lang="en-US" sz="2200" kern="1200" dirty="0">
              <a:latin typeface="Century Gothic" panose="020B0502020202020204" pitchFamily="34" charset="0"/>
              <a:cs typeface="Times New Roman" panose="02020603050405020304" pitchFamily="18" charset="0"/>
            </a:rPr>
            <a:t>Information relating to the capabilities, intentions or activities of </a:t>
          </a:r>
          <a:r>
            <a:rPr lang="en-US" sz="2200" b="1" kern="1200" dirty="0">
              <a:latin typeface="Century Gothic" panose="020B0502020202020204" pitchFamily="34" charset="0"/>
              <a:cs typeface="Times New Roman" panose="02020603050405020304" pitchFamily="18" charset="0"/>
            </a:rPr>
            <a:t>foreign</a:t>
          </a:r>
          <a:r>
            <a:rPr lang="en-US" sz="2200" kern="1200" dirty="0">
              <a:latin typeface="Century Gothic" panose="020B0502020202020204" pitchFamily="34" charset="0"/>
              <a:cs typeface="Times New Roman" panose="02020603050405020304" pitchFamily="18" charset="0"/>
            </a:rPr>
            <a:t> governments or elements, foreign organizations, foreign persons, or international terrorists.</a:t>
          </a:r>
        </a:p>
      </dsp:txBody>
      <dsp:txXfrm>
        <a:off x="0" y="355499"/>
        <a:ext cx="11881659" cy="1559250"/>
      </dsp:txXfrm>
    </dsp:sp>
    <dsp:sp modelId="{FECD4419-826A-42F4-8BC9-8B54A01539C2}">
      <dsp:nvSpPr>
        <dsp:cNvPr id="0" name=""/>
        <dsp:cNvSpPr/>
      </dsp:nvSpPr>
      <dsp:spPr>
        <a:xfrm>
          <a:off x="594082" y="30779"/>
          <a:ext cx="8317161" cy="64944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4369" tIns="0" rIns="314369" bIns="0" numCol="1" spcCol="1270" anchor="ctr" anchorCtr="0">
          <a:noAutofit/>
        </a:bodyPr>
        <a:lstStyle/>
        <a:p>
          <a:pPr marL="0" lvl="0" indent="0" algn="l" defTabSz="977900" rtl="0">
            <a:lnSpc>
              <a:spcPct val="90000"/>
            </a:lnSpc>
            <a:spcBef>
              <a:spcPct val="0"/>
            </a:spcBef>
            <a:spcAft>
              <a:spcPct val="35000"/>
            </a:spcAft>
            <a:buNone/>
          </a:pPr>
          <a:r>
            <a:rPr lang="en-US" sz="2200" b="1" kern="1200" dirty="0">
              <a:latin typeface="Century Gothic" panose="020B0502020202020204" pitchFamily="34" charset="0"/>
              <a:cs typeface="Times New Roman" panose="02020603050405020304" pitchFamily="18" charset="0"/>
            </a:rPr>
            <a:t>Foreign Intelligence</a:t>
          </a:r>
          <a:endParaRPr lang="en-US" sz="2200" kern="1200" dirty="0">
            <a:latin typeface="Century Gothic" panose="020B0502020202020204" pitchFamily="34" charset="0"/>
            <a:cs typeface="Times New Roman" panose="02020603050405020304" pitchFamily="18" charset="0"/>
          </a:endParaRPr>
        </a:p>
      </dsp:txBody>
      <dsp:txXfrm>
        <a:off x="625785" y="62482"/>
        <a:ext cx="8253755" cy="586034"/>
      </dsp:txXfrm>
    </dsp:sp>
    <dsp:sp modelId="{A6B0E5FD-D086-4A0B-895F-F87A52B76F9B}">
      <dsp:nvSpPr>
        <dsp:cNvPr id="0" name=""/>
        <dsp:cNvSpPr/>
      </dsp:nvSpPr>
      <dsp:spPr>
        <a:xfrm>
          <a:off x="0" y="2358270"/>
          <a:ext cx="11881659" cy="2182950"/>
        </a:xfrm>
        <a:prstGeom prst="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22149" tIns="458216" rIns="922149" bIns="156464" numCol="1" spcCol="1270" anchor="t" anchorCtr="0">
          <a:noAutofit/>
        </a:bodyPr>
        <a:lstStyle/>
        <a:p>
          <a:pPr marL="228600" lvl="1" indent="-228600" algn="l" defTabSz="977900" rtl="0">
            <a:lnSpc>
              <a:spcPct val="90000"/>
            </a:lnSpc>
            <a:spcBef>
              <a:spcPct val="0"/>
            </a:spcBef>
            <a:spcAft>
              <a:spcPct val="15000"/>
            </a:spcAft>
            <a:buChar char="•"/>
          </a:pPr>
          <a:r>
            <a:rPr lang="en-US" sz="2200" kern="1200" dirty="0">
              <a:latin typeface="Century Gothic" panose="020B0502020202020204" pitchFamily="34" charset="0"/>
              <a:cs typeface="Times New Roman" panose="02020603050405020304" pitchFamily="18" charset="0"/>
            </a:rPr>
            <a:t>Information gathered and activities conducted to identify, deceive, exploit, disrupt, or protect against espionage, other intelligence activities, sabotage, or assassinations </a:t>
          </a:r>
          <a:r>
            <a:rPr lang="en-US" sz="2200" b="1" kern="1200" dirty="0">
              <a:latin typeface="Century Gothic" panose="020B0502020202020204" pitchFamily="34" charset="0"/>
              <a:cs typeface="Times New Roman" panose="02020603050405020304" pitchFamily="18" charset="0"/>
            </a:rPr>
            <a:t>conducted for or on behalf of foreign powers</a:t>
          </a:r>
          <a:r>
            <a:rPr lang="en-US" sz="2200" kern="1200" dirty="0">
              <a:latin typeface="Century Gothic" panose="020B0502020202020204" pitchFamily="34" charset="0"/>
              <a:cs typeface="Times New Roman" panose="02020603050405020304" pitchFamily="18" charset="0"/>
            </a:rPr>
            <a:t>, organizations or persons, or their agents, or international terrorist organizations or activities.  </a:t>
          </a:r>
        </a:p>
      </dsp:txBody>
      <dsp:txXfrm>
        <a:off x="0" y="2358270"/>
        <a:ext cx="11881659" cy="2182950"/>
      </dsp:txXfrm>
    </dsp:sp>
    <dsp:sp modelId="{02A17D9B-F19E-4E24-A1DB-CA69E9D7CB42}">
      <dsp:nvSpPr>
        <dsp:cNvPr id="0" name=""/>
        <dsp:cNvSpPr/>
      </dsp:nvSpPr>
      <dsp:spPr>
        <a:xfrm>
          <a:off x="594082" y="2033550"/>
          <a:ext cx="8317161" cy="64944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14369" tIns="0" rIns="314369" bIns="0" numCol="1" spcCol="1270" anchor="ctr" anchorCtr="0">
          <a:noAutofit/>
        </a:bodyPr>
        <a:lstStyle/>
        <a:p>
          <a:pPr marL="0" lvl="0" indent="0" algn="l" defTabSz="977900" rtl="0">
            <a:lnSpc>
              <a:spcPct val="90000"/>
            </a:lnSpc>
            <a:spcBef>
              <a:spcPct val="0"/>
            </a:spcBef>
            <a:spcAft>
              <a:spcPct val="35000"/>
            </a:spcAft>
            <a:buNone/>
          </a:pPr>
          <a:r>
            <a:rPr lang="en-US" sz="2200" b="1" kern="1200" dirty="0">
              <a:latin typeface="Century Gothic" panose="020B0502020202020204" pitchFamily="34" charset="0"/>
              <a:cs typeface="Times New Roman" panose="02020603050405020304" pitchFamily="18" charset="0"/>
            </a:rPr>
            <a:t>Counterintelligence</a:t>
          </a:r>
          <a:endParaRPr lang="en-US" sz="2200" kern="1200" dirty="0">
            <a:latin typeface="Century Gothic" panose="020B0502020202020204" pitchFamily="34" charset="0"/>
            <a:cs typeface="Times New Roman" panose="02020603050405020304" pitchFamily="18" charset="0"/>
          </a:endParaRPr>
        </a:p>
      </dsp:txBody>
      <dsp:txXfrm>
        <a:off x="625785" y="2065253"/>
        <a:ext cx="8253755" cy="586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A40FC-5BAF-41CF-806C-92D11B815279}">
      <dsp:nvSpPr>
        <dsp:cNvPr id="0" name=""/>
        <dsp:cNvSpPr/>
      </dsp:nvSpPr>
      <dsp:spPr>
        <a:xfrm>
          <a:off x="0" y="816839"/>
          <a:ext cx="11881659" cy="3351600"/>
        </a:xfrm>
        <a:prstGeom prst="rect">
          <a:avLst/>
        </a:prstGeom>
        <a:solidFill>
          <a:schemeClr val="lt2">
            <a:alpha val="90000"/>
            <a:hueOff val="0"/>
            <a:satOff val="0"/>
            <a:lumOff val="0"/>
            <a:alphaOff val="0"/>
          </a:schemeClr>
        </a:solidFill>
        <a:ln w="6350" cap="flat" cmpd="sng" algn="ctr">
          <a:solidFill>
            <a:schemeClr val="dk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22149" tIns="583184" rIns="922149" bIns="199136" numCol="1" spcCol="1270" anchor="t" anchorCtr="0">
          <a:noAutofit/>
        </a:bodyPr>
        <a:lstStyle/>
        <a:p>
          <a:pPr marL="285750" lvl="1" indent="-285750" algn="l" defTabSz="1244600" rtl="0">
            <a:lnSpc>
              <a:spcPct val="90000"/>
            </a:lnSpc>
            <a:spcBef>
              <a:spcPct val="0"/>
            </a:spcBef>
            <a:spcAft>
              <a:spcPct val="15000"/>
            </a:spcAft>
            <a:buChar char="•"/>
          </a:pPr>
          <a:r>
            <a:rPr lang="en-US" sz="2800" b="1" i="0" kern="1200" dirty="0"/>
            <a:t>[1] </a:t>
          </a:r>
          <a:r>
            <a:rPr lang="en-US" sz="2800" b="0" i="1" kern="1200" dirty="0"/>
            <a:t>Collect</a:t>
          </a:r>
          <a:r>
            <a:rPr lang="en-US" sz="2800" kern="1200" dirty="0"/>
            <a:t>, </a:t>
          </a:r>
          <a:r>
            <a:rPr lang="en-US" sz="2800" b="0" i="1" kern="1200" dirty="0"/>
            <a:t>produce</a:t>
          </a:r>
          <a:r>
            <a:rPr lang="en-US" sz="2800" kern="1200" dirty="0"/>
            <a:t>, </a:t>
          </a:r>
          <a:r>
            <a:rPr lang="en-US" sz="2800" b="0" i="1" kern="1200" dirty="0"/>
            <a:t>analyze</a:t>
          </a:r>
          <a:r>
            <a:rPr lang="en-US" sz="2800" kern="1200" dirty="0"/>
            <a:t>, and </a:t>
          </a:r>
          <a:r>
            <a:rPr lang="en-US" sz="2800" b="0" i="1" kern="1200" dirty="0"/>
            <a:t>disseminate</a:t>
          </a:r>
          <a:r>
            <a:rPr lang="en-US" sz="2800" kern="1200" dirty="0"/>
            <a:t> </a:t>
          </a:r>
          <a:r>
            <a:rPr lang="en-US" sz="2800" b="1" kern="1200" dirty="0"/>
            <a:t>defense and defense-related [foreign] </a:t>
          </a:r>
          <a:r>
            <a:rPr lang="en-US" sz="2800" b="1" u="sng" kern="1200" dirty="0"/>
            <a:t>intelligence</a:t>
          </a:r>
          <a:r>
            <a:rPr lang="en-US" sz="2800" b="1" kern="1200" dirty="0"/>
            <a:t> </a:t>
          </a:r>
          <a:r>
            <a:rPr lang="en-US" sz="2800" kern="1200" dirty="0"/>
            <a:t>and counterintelligence to support departmental requirements[…];</a:t>
          </a:r>
        </a:p>
        <a:p>
          <a:pPr marL="285750" lvl="1" indent="-285750" algn="l" defTabSz="1244600" rtl="0">
            <a:lnSpc>
              <a:spcPct val="90000"/>
            </a:lnSpc>
            <a:spcBef>
              <a:spcPct val="0"/>
            </a:spcBef>
            <a:spcAft>
              <a:spcPct val="15000"/>
            </a:spcAft>
            <a:buChar char="•"/>
          </a:pPr>
          <a:r>
            <a:rPr lang="en-US" sz="2800" b="1" u="none" kern="1200" dirty="0"/>
            <a:t>[2] </a:t>
          </a:r>
          <a:r>
            <a:rPr lang="en-US" sz="2800" b="1" u="sng" kern="1200" dirty="0"/>
            <a:t>Counterintelligence</a:t>
          </a:r>
          <a:r>
            <a:rPr lang="en-US" sz="2800" kern="1200" dirty="0"/>
            <a:t>;</a:t>
          </a:r>
        </a:p>
        <a:p>
          <a:pPr marL="285750" lvl="1" indent="-285750" algn="l" defTabSz="1244600" rtl="0">
            <a:lnSpc>
              <a:spcPct val="90000"/>
            </a:lnSpc>
            <a:spcBef>
              <a:spcPct val="0"/>
            </a:spcBef>
            <a:spcAft>
              <a:spcPct val="15000"/>
            </a:spcAft>
            <a:buChar char="•"/>
          </a:pPr>
          <a:r>
            <a:rPr lang="en-US" sz="2800" b="1" kern="1200" dirty="0"/>
            <a:t>[3]</a:t>
          </a:r>
          <a:r>
            <a:rPr lang="en-US" sz="2800" kern="1200" dirty="0"/>
            <a:t> </a:t>
          </a:r>
          <a:r>
            <a:rPr lang="en-US" sz="2800" i="1" kern="1200" dirty="0"/>
            <a:t>Tactical</a:t>
          </a:r>
          <a:r>
            <a:rPr lang="en-US" sz="2800" kern="1200" dirty="0"/>
            <a:t> </a:t>
          </a:r>
          <a:r>
            <a:rPr lang="en-US" sz="2800" i="1" kern="1200" dirty="0"/>
            <a:t>intelligence</a:t>
          </a:r>
          <a:r>
            <a:rPr lang="en-US" sz="2800" kern="1200" dirty="0"/>
            <a:t> </a:t>
          </a:r>
          <a:r>
            <a:rPr lang="en-US" sz="2800" b="1" u="sng" kern="1200" dirty="0"/>
            <a:t>systems</a:t>
          </a:r>
          <a:r>
            <a:rPr lang="en-US" sz="2800" kern="1200" dirty="0"/>
            <a:t> and </a:t>
          </a:r>
          <a:r>
            <a:rPr lang="en-US" sz="2800" b="1" i="0" u="sng" kern="1200" dirty="0"/>
            <a:t>equipment</a:t>
          </a:r>
          <a:r>
            <a:rPr lang="en-US" sz="2800" kern="1200" dirty="0"/>
            <a:t>; </a:t>
          </a:r>
          <a:r>
            <a:rPr lang="en-US" sz="2800" b="1" i="1" kern="1200" dirty="0"/>
            <a:t>and</a:t>
          </a:r>
        </a:p>
        <a:p>
          <a:pPr marL="285750" lvl="1" indent="-285750" algn="l" defTabSz="1244600" rtl="0">
            <a:lnSpc>
              <a:spcPct val="90000"/>
            </a:lnSpc>
            <a:spcBef>
              <a:spcPct val="0"/>
            </a:spcBef>
            <a:spcAft>
              <a:spcPct val="15000"/>
            </a:spcAft>
            <a:buChar char="•"/>
          </a:pPr>
          <a:r>
            <a:rPr lang="en-US" sz="2800" b="1" kern="1200" dirty="0"/>
            <a:t>[4]</a:t>
          </a:r>
          <a:r>
            <a:rPr lang="en-US" sz="2800" kern="1200" dirty="0"/>
            <a:t> </a:t>
          </a:r>
          <a:r>
            <a:rPr lang="en-US" sz="2800" i="1" kern="1200" dirty="0"/>
            <a:t>Military</a:t>
          </a:r>
          <a:r>
            <a:rPr lang="en-US" sz="2800" kern="1200" dirty="0"/>
            <a:t> </a:t>
          </a:r>
          <a:r>
            <a:rPr lang="en-US" sz="2800" i="1" kern="1200" dirty="0"/>
            <a:t>intelligence</a:t>
          </a:r>
          <a:r>
            <a:rPr lang="en-US" sz="2800" kern="1200" dirty="0"/>
            <a:t> liaison </a:t>
          </a:r>
          <a:r>
            <a:rPr lang="en-US" sz="2800" b="1" u="sng" kern="1200" dirty="0"/>
            <a:t>exchange</a:t>
          </a:r>
          <a:r>
            <a:rPr lang="en-US" sz="2800" kern="1200" dirty="0"/>
            <a:t> </a:t>
          </a:r>
          <a:r>
            <a:rPr lang="en-US" sz="2800" b="1" u="sng" kern="1200" dirty="0"/>
            <a:t>programs</a:t>
          </a:r>
          <a:r>
            <a:rPr lang="en-US" sz="2800" kern="1200" dirty="0"/>
            <a:t>.</a:t>
          </a:r>
        </a:p>
      </dsp:txBody>
      <dsp:txXfrm>
        <a:off x="0" y="816839"/>
        <a:ext cx="11881659" cy="3351600"/>
      </dsp:txXfrm>
    </dsp:sp>
    <dsp:sp modelId="{D15064F6-94C4-49CB-B26D-570D22CE44F1}">
      <dsp:nvSpPr>
        <dsp:cNvPr id="0" name=""/>
        <dsp:cNvSpPr/>
      </dsp:nvSpPr>
      <dsp:spPr>
        <a:xfrm>
          <a:off x="594082" y="403559"/>
          <a:ext cx="8317161" cy="82656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14369" tIns="0" rIns="314369" bIns="0" numCol="1" spcCol="1270" anchor="ctr" anchorCtr="0">
          <a:noAutofit/>
        </a:bodyPr>
        <a:lstStyle/>
        <a:p>
          <a:pPr marL="0" lvl="0" indent="0" algn="l" defTabSz="1244600" rtl="0">
            <a:lnSpc>
              <a:spcPct val="90000"/>
            </a:lnSpc>
            <a:spcBef>
              <a:spcPct val="0"/>
            </a:spcBef>
            <a:spcAft>
              <a:spcPct val="35000"/>
            </a:spcAft>
            <a:buNone/>
          </a:pPr>
          <a:r>
            <a:rPr lang="en-US" sz="2800" b="1" u="sng" kern="1200" dirty="0">
              <a:solidFill>
                <a:srgbClr val="FFFF00"/>
              </a:solidFill>
            </a:rPr>
            <a:t>EO 12333</a:t>
          </a:r>
          <a:r>
            <a:rPr lang="en-US" sz="2800" b="1" u="none" kern="1200" dirty="0">
              <a:solidFill>
                <a:srgbClr val="FFFF00"/>
              </a:solidFill>
            </a:rPr>
            <a:t> </a:t>
          </a:r>
          <a:r>
            <a:rPr lang="en-US" sz="2800" b="1" kern="1200" dirty="0">
              <a:solidFill>
                <a:srgbClr val="FFFF00"/>
              </a:solidFill>
            </a:rPr>
            <a:t>(</a:t>
          </a:r>
          <a:r>
            <a:rPr lang="en-US" sz="2800" b="1" i="0" kern="1200" dirty="0">
              <a:solidFill>
                <a:srgbClr val="FFFF00"/>
              </a:solidFill>
            </a:rPr>
            <a:t>as amended</a:t>
          </a:r>
          <a:r>
            <a:rPr lang="en-US" sz="2800" b="1" kern="1200" dirty="0">
              <a:solidFill>
                <a:srgbClr val="FFFF00"/>
              </a:solidFill>
            </a:rPr>
            <a:t>) </a:t>
          </a:r>
          <a:r>
            <a:rPr lang="en-US" sz="2800" b="1" i="1" kern="1200" dirty="0">
              <a:solidFill>
                <a:srgbClr val="FFFF00"/>
              </a:solidFill>
            </a:rPr>
            <a:t>authorizes</a:t>
          </a:r>
          <a:r>
            <a:rPr lang="en-US" sz="2800" b="1" kern="1200" dirty="0">
              <a:solidFill>
                <a:srgbClr val="FFFF00"/>
              </a:solidFill>
            </a:rPr>
            <a:t> the </a:t>
          </a:r>
          <a:r>
            <a:rPr lang="en-US" sz="2800" b="1" u="sng" kern="1200" dirty="0">
              <a:solidFill>
                <a:srgbClr val="FFFF00"/>
              </a:solidFill>
            </a:rPr>
            <a:t>Services</a:t>
          </a:r>
          <a:r>
            <a:rPr lang="en-US" sz="2800" b="1" kern="1200" dirty="0">
              <a:solidFill>
                <a:srgbClr val="FFFF00"/>
              </a:solidFill>
            </a:rPr>
            <a:t> to:</a:t>
          </a:r>
          <a:endParaRPr lang="en-US" sz="2800" kern="1200" dirty="0">
            <a:solidFill>
              <a:srgbClr val="FFFF00"/>
            </a:solidFill>
          </a:endParaRPr>
        </a:p>
      </dsp:txBody>
      <dsp:txXfrm>
        <a:off x="634431" y="443908"/>
        <a:ext cx="8236463" cy="74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A5982F-66F9-46A2-B321-F99172A84203}">
      <dsp:nvSpPr>
        <dsp:cNvPr id="0" name=""/>
        <dsp:cNvSpPr/>
      </dsp:nvSpPr>
      <dsp:spPr>
        <a:xfrm>
          <a:off x="0" y="0"/>
          <a:ext cx="10019086" cy="913678"/>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Implements EO 12333 – Updated 27 Sept 2024</a:t>
          </a:r>
        </a:p>
      </dsp:txBody>
      <dsp:txXfrm>
        <a:off x="44602" y="44602"/>
        <a:ext cx="9929882" cy="824474"/>
      </dsp:txXfrm>
    </dsp:sp>
    <dsp:sp modelId="{680B09DD-5F38-4238-8020-D59A123FB737}">
      <dsp:nvSpPr>
        <dsp:cNvPr id="0" name=""/>
        <dsp:cNvSpPr/>
      </dsp:nvSpPr>
      <dsp:spPr>
        <a:xfrm>
          <a:off x="0" y="3007272"/>
          <a:ext cx="10019086" cy="913678"/>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Limits collection techniques</a:t>
          </a:r>
        </a:p>
      </dsp:txBody>
      <dsp:txXfrm>
        <a:off x="44602" y="3051874"/>
        <a:ext cx="9929882" cy="824474"/>
      </dsp:txXfrm>
    </dsp:sp>
    <dsp:sp modelId="{1576A155-9EC0-47AB-BE2A-15C41BE55280}">
      <dsp:nvSpPr>
        <dsp:cNvPr id="0" name=""/>
        <dsp:cNvSpPr/>
      </dsp:nvSpPr>
      <dsp:spPr>
        <a:xfrm>
          <a:off x="0" y="1036222"/>
          <a:ext cx="10019086" cy="913678"/>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kern="1200" dirty="0"/>
            <a:t>Procedures Governing the Conduct of DoD Intel Activities</a:t>
          </a:r>
        </a:p>
      </dsp:txBody>
      <dsp:txXfrm>
        <a:off x="44602" y="1080824"/>
        <a:ext cx="9929882" cy="824474"/>
      </dsp:txXfrm>
    </dsp:sp>
    <dsp:sp modelId="{37BE7A33-D0FF-4B94-A1F1-A75E2BD5CD2E}">
      <dsp:nvSpPr>
        <dsp:cNvPr id="0" name=""/>
        <dsp:cNvSpPr/>
      </dsp:nvSpPr>
      <dsp:spPr>
        <a:xfrm>
          <a:off x="0" y="2022079"/>
          <a:ext cx="10019086" cy="913678"/>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rtl="0">
            <a:lnSpc>
              <a:spcPct val="90000"/>
            </a:lnSpc>
            <a:spcBef>
              <a:spcPct val="0"/>
            </a:spcBef>
            <a:spcAft>
              <a:spcPct val="35000"/>
            </a:spcAft>
            <a:buNone/>
          </a:pPr>
          <a:r>
            <a:rPr lang="en-US" sz="2300" u="sng" kern="1200" dirty="0"/>
            <a:t>Sole</a:t>
          </a:r>
          <a:r>
            <a:rPr lang="en-US" sz="2300" kern="1200" dirty="0"/>
            <a:t> authority for collection, retention, and dissemination of information regarding </a:t>
          </a:r>
          <a:r>
            <a:rPr lang="en-US" sz="2300" kern="1200" dirty="0">
              <a:solidFill>
                <a:srgbClr val="FFFF00"/>
              </a:solidFill>
            </a:rPr>
            <a:t>U.S. persons</a:t>
          </a:r>
          <a:endParaRPr lang="en-US" sz="2300" kern="1200" dirty="0"/>
        </a:p>
      </dsp:txBody>
      <dsp:txXfrm>
        <a:off x="44602" y="2066681"/>
        <a:ext cx="9929882" cy="8244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19EF9B-B222-49C4-AEE9-DBF2914903CC}">
      <dsp:nvSpPr>
        <dsp:cNvPr id="0" name=""/>
        <dsp:cNvSpPr/>
      </dsp:nvSpPr>
      <dsp:spPr>
        <a:xfrm>
          <a:off x="0" y="537463"/>
          <a:ext cx="6498646" cy="74353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b="1" kern="1200" dirty="0"/>
            <a:t>Mission &amp; Authority</a:t>
          </a:r>
        </a:p>
      </dsp:txBody>
      <dsp:txXfrm>
        <a:off x="36296" y="573759"/>
        <a:ext cx="6426054" cy="670943"/>
      </dsp:txXfrm>
    </dsp:sp>
    <dsp:sp modelId="{6F56A5A9-224D-4113-BECA-F2F5E0C915F5}">
      <dsp:nvSpPr>
        <dsp:cNvPr id="0" name=""/>
        <dsp:cNvSpPr/>
      </dsp:nvSpPr>
      <dsp:spPr>
        <a:xfrm>
          <a:off x="0" y="1370278"/>
          <a:ext cx="6498646" cy="74353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b="1" kern="1200" dirty="0"/>
            <a:t>2 Threshold Questions Triggering IO:</a:t>
          </a:r>
        </a:p>
      </dsp:txBody>
      <dsp:txXfrm>
        <a:off x="36296" y="1406574"/>
        <a:ext cx="6426054" cy="670943"/>
      </dsp:txXfrm>
    </dsp:sp>
    <dsp:sp modelId="{80420F69-61F6-46FA-AB91-1A8E9DE06157}">
      <dsp:nvSpPr>
        <dsp:cNvPr id="0" name=""/>
        <dsp:cNvSpPr/>
      </dsp:nvSpPr>
      <dsp:spPr>
        <a:xfrm>
          <a:off x="0" y="2203094"/>
          <a:ext cx="6498646" cy="74353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i="1" kern="1200" dirty="0"/>
            <a:t>     (1) Are you </a:t>
          </a:r>
          <a:r>
            <a:rPr lang="en-US" sz="3100" i="1" u="sng" kern="1200" dirty="0"/>
            <a:t>collecting</a:t>
          </a:r>
          <a:r>
            <a:rPr lang="en-US" sz="3100" i="1" kern="1200" dirty="0"/>
            <a:t>?</a:t>
          </a:r>
        </a:p>
      </dsp:txBody>
      <dsp:txXfrm>
        <a:off x="36296" y="2239390"/>
        <a:ext cx="6426054" cy="670943"/>
      </dsp:txXfrm>
    </dsp:sp>
    <dsp:sp modelId="{C21B289E-6E43-456E-927B-6B33F421F13C}">
      <dsp:nvSpPr>
        <dsp:cNvPr id="0" name=""/>
        <dsp:cNvSpPr/>
      </dsp:nvSpPr>
      <dsp:spPr>
        <a:xfrm>
          <a:off x="0" y="3035909"/>
          <a:ext cx="6498646" cy="74353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i="1" kern="1200" dirty="0"/>
            <a:t>     (2) Does the collection involve </a:t>
          </a:r>
          <a:r>
            <a:rPr lang="en-US" sz="3100" i="1" u="sng" kern="1200" dirty="0"/>
            <a:t>USPI</a:t>
          </a:r>
          <a:r>
            <a:rPr lang="en-US" sz="3100" i="1" kern="1200" dirty="0"/>
            <a:t>?</a:t>
          </a:r>
        </a:p>
      </dsp:txBody>
      <dsp:txXfrm>
        <a:off x="36296" y="3072205"/>
        <a:ext cx="6426054" cy="6709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A62D7-F7DD-435B-BC5F-FFC56BB1F8C4}">
      <dsp:nvSpPr>
        <dsp:cNvPr id="0" name=""/>
        <dsp:cNvSpPr/>
      </dsp:nvSpPr>
      <dsp:spPr>
        <a:xfrm>
          <a:off x="0" y="11970"/>
          <a:ext cx="7539648" cy="67392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b="1" u="sng" kern="1200">
              <a:solidFill>
                <a:srgbClr val="FFFF00"/>
              </a:solidFill>
            </a:rPr>
            <a:t>Rule</a:t>
          </a:r>
          <a:r>
            <a:rPr lang="en-US" sz="2800" kern="1200"/>
            <a:t>: Info received by a Defense Intel Component</a:t>
          </a:r>
          <a:endParaRPr lang="en-US" sz="2800" kern="1200" dirty="0"/>
        </a:p>
      </dsp:txBody>
      <dsp:txXfrm>
        <a:off x="32898" y="44868"/>
        <a:ext cx="7473852" cy="608124"/>
      </dsp:txXfrm>
    </dsp:sp>
    <dsp:sp modelId="{E6EFD6C5-1594-4798-93F1-5716D42A0F6F}">
      <dsp:nvSpPr>
        <dsp:cNvPr id="0" name=""/>
        <dsp:cNvSpPr/>
      </dsp:nvSpPr>
      <dsp:spPr>
        <a:xfrm>
          <a:off x="0" y="789570"/>
          <a:ext cx="7539648" cy="67392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     - Regardless of retention purposes</a:t>
          </a:r>
        </a:p>
      </dsp:txBody>
      <dsp:txXfrm>
        <a:off x="32898" y="822468"/>
        <a:ext cx="7473852" cy="608124"/>
      </dsp:txXfrm>
    </dsp:sp>
    <dsp:sp modelId="{C54CC238-AE45-4E67-AF67-7CDB9566436C}">
      <dsp:nvSpPr>
        <dsp:cNvPr id="0" name=""/>
        <dsp:cNvSpPr/>
      </dsp:nvSpPr>
      <dsp:spPr>
        <a:xfrm>
          <a:off x="0" y="1524366"/>
          <a:ext cx="7539648" cy="67392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a:t>     - Intel Component is Broad Term</a:t>
          </a:r>
          <a:endParaRPr lang="en-US" sz="2800" kern="1200" dirty="0"/>
        </a:p>
      </dsp:txBody>
      <dsp:txXfrm>
        <a:off x="32898" y="1557264"/>
        <a:ext cx="7473852" cy="608124"/>
      </dsp:txXfrm>
    </dsp:sp>
    <dsp:sp modelId="{244B9F17-0416-4EC5-AEF9-044386B347A0}">
      <dsp:nvSpPr>
        <dsp:cNvPr id="0" name=""/>
        <dsp:cNvSpPr/>
      </dsp:nvSpPr>
      <dsp:spPr>
        <a:xfrm>
          <a:off x="0" y="2356740"/>
          <a:ext cx="7539648" cy="67392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a:t>     - Consider S2 vs Combat Engineer***</a:t>
          </a:r>
          <a:endParaRPr lang="en-US" sz="2800" kern="1200" dirty="0"/>
        </a:p>
      </dsp:txBody>
      <dsp:txXfrm>
        <a:off x="32898" y="2389638"/>
        <a:ext cx="7473852" cy="6081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39B3D-45C5-446A-8EA0-6D55158D4F15}">
      <dsp:nvSpPr>
        <dsp:cNvPr id="0" name=""/>
        <dsp:cNvSpPr/>
      </dsp:nvSpPr>
      <dsp:spPr>
        <a:xfrm>
          <a:off x="0" y="576965"/>
          <a:ext cx="8698253" cy="76752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b="1" u="sng" kern="1200" dirty="0">
              <a:solidFill>
                <a:srgbClr val="FFFF00"/>
              </a:solidFill>
            </a:rPr>
            <a:t>Rule</a:t>
          </a:r>
          <a:r>
            <a:rPr lang="en-US" sz="3200" kern="1200" dirty="0"/>
            <a:t>: Reasonably likely to ID one or more USP</a:t>
          </a:r>
        </a:p>
      </dsp:txBody>
      <dsp:txXfrm>
        <a:off x="37467" y="614432"/>
        <a:ext cx="8623319" cy="692586"/>
      </dsp:txXfrm>
    </dsp:sp>
    <dsp:sp modelId="{C0F63D22-24C4-4A61-92CB-B5063BE65CF2}">
      <dsp:nvSpPr>
        <dsp:cNvPr id="0" name=""/>
        <dsp:cNvSpPr/>
      </dsp:nvSpPr>
      <dsp:spPr>
        <a:xfrm>
          <a:off x="0" y="1436645"/>
          <a:ext cx="8698253" cy="76752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dirty="0"/>
            <a:t>     - Either a </a:t>
          </a:r>
          <a:r>
            <a:rPr lang="en-US" sz="3200" i="1" kern="1200" dirty="0"/>
            <a:t>single item </a:t>
          </a:r>
          <a:r>
            <a:rPr lang="en-US" sz="3200" kern="1200" dirty="0"/>
            <a:t>or when </a:t>
          </a:r>
          <a:r>
            <a:rPr lang="en-US" sz="3200" i="1" kern="1200" dirty="0"/>
            <a:t>combined</a:t>
          </a:r>
        </a:p>
      </dsp:txBody>
      <dsp:txXfrm>
        <a:off x="37467" y="1474112"/>
        <a:ext cx="8623319" cy="692586"/>
      </dsp:txXfrm>
    </dsp:sp>
    <dsp:sp modelId="{53F3E104-56D8-4C14-B4AE-82E3790A5B6C}">
      <dsp:nvSpPr>
        <dsp:cNvPr id="0" name=""/>
        <dsp:cNvSpPr/>
      </dsp:nvSpPr>
      <dsp:spPr>
        <a:xfrm>
          <a:off x="0" y="2296325"/>
          <a:ext cx="8698253" cy="76752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dirty="0"/>
            <a:t>     - Case-by-case assessment by Intel Professional</a:t>
          </a:r>
        </a:p>
      </dsp:txBody>
      <dsp:txXfrm>
        <a:off x="37467" y="2333792"/>
        <a:ext cx="8623319" cy="692586"/>
      </dsp:txXfrm>
    </dsp:sp>
    <dsp:sp modelId="{9F4A6CA3-A977-4716-B84A-A346E9EA3A15}">
      <dsp:nvSpPr>
        <dsp:cNvPr id="0" name=""/>
        <dsp:cNvSpPr/>
      </dsp:nvSpPr>
      <dsp:spPr>
        <a:xfrm>
          <a:off x="0" y="3156006"/>
          <a:ext cx="8698253" cy="767520"/>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dirty="0"/>
            <a:t>     - No single category of info or technology</a:t>
          </a:r>
        </a:p>
      </dsp:txBody>
      <dsp:txXfrm>
        <a:off x="37467" y="3193473"/>
        <a:ext cx="8623319" cy="6925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16E28-ACBA-4DC6-ADB2-2D4A7E7EA214}">
      <dsp:nvSpPr>
        <dsp:cNvPr id="0" name=""/>
        <dsp:cNvSpPr/>
      </dsp:nvSpPr>
      <dsp:spPr>
        <a:xfrm>
          <a:off x="0" y="382251"/>
          <a:ext cx="8650224" cy="80437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b="1" u="sng" kern="1200" dirty="0">
              <a:solidFill>
                <a:srgbClr val="FFFF00"/>
              </a:solidFill>
            </a:rPr>
            <a:t>Rule</a:t>
          </a:r>
          <a:r>
            <a:rPr lang="en-US" sz="2400" b="1" kern="1200" dirty="0"/>
            <a:t>: 4 ways to be a USP under DoDM 5240.01:</a:t>
          </a:r>
        </a:p>
      </dsp:txBody>
      <dsp:txXfrm>
        <a:off x="39266" y="421517"/>
        <a:ext cx="8571692" cy="725843"/>
      </dsp:txXfrm>
    </dsp:sp>
    <dsp:sp modelId="{E22130EA-5AE3-7146-8C27-DC55D1F586EC}">
      <dsp:nvSpPr>
        <dsp:cNvPr id="0" name=""/>
        <dsp:cNvSpPr/>
      </dsp:nvSpPr>
      <dsp:spPr>
        <a:xfrm>
          <a:off x="0" y="1244227"/>
          <a:ext cx="8650224" cy="80437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     [1] A United States </a:t>
          </a:r>
          <a:r>
            <a:rPr lang="en-US" sz="2000" b="1" i="1" u="sng" kern="1200" dirty="0"/>
            <a:t>citizen</a:t>
          </a:r>
          <a:r>
            <a:rPr lang="en-US" sz="2000" b="1" kern="1200" dirty="0"/>
            <a:t>;</a:t>
          </a:r>
        </a:p>
      </dsp:txBody>
      <dsp:txXfrm>
        <a:off x="39266" y="1283493"/>
        <a:ext cx="8571692" cy="725843"/>
      </dsp:txXfrm>
    </dsp:sp>
    <dsp:sp modelId="{777A9BF3-EAFE-4183-B0B7-FEA3905CFD3D}">
      <dsp:nvSpPr>
        <dsp:cNvPr id="0" name=""/>
        <dsp:cNvSpPr/>
      </dsp:nvSpPr>
      <dsp:spPr>
        <a:xfrm>
          <a:off x="0" y="2106202"/>
          <a:ext cx="8650224" cy="80437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635000" lvl="0" indent="-635000" algn="l" defTabSz="889000" rtl="0">
            <a:lnSpc>
              <a:spcPct val="90000"/>
            </a:lnSpc>
            <a:spcBef>
              <a:spcPct val="0"/>
            </a:spcBef>
            <a:spcAft>
              <a:spcPct val="35000"/>
            </a:spcAft>
            <a:buNone/>
            <a:tabLst/>
          </a:pPr>
          <a:r>
            <a:rPr lang="en-US" sz="2000" b="1" kern="1200" dirty="0"/>
            <a:t>     [2] An alien known by the intelligence element concerned to be a </a:t>
          </a:r>
          <a:r>
            <a:rPr lang="en-US" sz="2000" b="1" i="1" u="sng" kern="1200" dirty="0"/>
            <a:t>permanent resident alien</a:t>
          </a:r>
          <a:r>
            <a:rPr lang="en-US" sz="2000" b="1" kern="1200" dirty="0"/>
            <a:t>;</a:t>
          </a:r>
          <a:endParaRPr lang="en-US" sz="2000" kern="1200" dirty="0"/>
        </a:p>
      </dsp:txBody>
      <dsp:txXfrm>
        <a:off x="39266" y="2145468"/>
        <a:ext cx="8571692" cy="725843"/>
      </dsp:txXfrm>
    </dsp:sp>
    <dsp:sp modelId="{19DE7A9A-0D0B-4481-9559-464B5B015C9C}">
      <dsp:nvSpPr>
        <dsp:cNvPr id="0" name=""/>
        <dsp:cNvSpPr/>
      </dsp:nvSpPr>
      <dsp:spPr>
        <a:xfrm>
          <a:off x="0" y="2968177"/>
          <a:ext cx="8650224" cy="80437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635000" lvl="0" indent="-635000" algn="l" defTabSz="889000" rtl="0">
            <a:lnSpc>
              <a:spcPct val="90000"/>
            </a:lnSpc>
            <a:spcBef>
              <a:spcPct val="0"/>
            </a:spcBef>
            <a:spcAft>
              <a:spcPct val="35000"/>
            </a:spcAft>
            <a:buNone/>
            <a:tabLst/>
          </a:pPr>
          <a:r>
            <a:rPr lang="en-US" sz="2000" b="1" kern="1200" dirty="0"/>
            <a:t>     [3] An unincorporated association </a:t>
          </a:r>
          <a:r>
            <a:rPr lang="en-US" sz="2000" b="1" i="1" u="sng" kern="1200" dirty="0"/>
            <a:t>substantially composed</a:t>
          </a:r>
          <a:r>
            <a:rPr lang="en-US" sz="2000" b="1" kern="1200" dirty="0"/>
            <a:t> of United States citizens or permanent resident aliens, or </a:t>
          </a:r>
          <a:endParaRPr lang="en-US" sz="2000" kern="1200" dirty="0"/>
        </a:p>
      </dsp:txBody>
      <dsp:txXfrm>
        <a:off x="39266" y="3007443"/>
        <a:ext cx="8571692" cy="725843"/>
      </dsp:txXfrm>
    </dsp:sp>
    <dsp:sp modelId="{FB0C60C7-81D8-49B8-8DF0-9D1BDBB15EB0}">
      <dsp:nvSpPr>
        <dsp:cNvPr id="0" name=""/>
        <dsp:cNvSpPr/>
      </dsp:nvSpPr>
      <dsp:spPr>
        <a:xfrm>
          <a:off x="0" y="3830152"/>
          <a:ext cx="8650224" cy="804375"/>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635000" lvl="0" indent="-635000" algn="l" defTabSz="889000" rtl="0">
            <a:lnSpc>
              <a:spcPct val="90000"/>
            </a:lnSpc>
            <a:spcBef>
              <a:spcPct val="0"/>
            </a:spcBef>
            <a:spcAft>
              <a:spcPct val="35000"/>
            </a:spcAft>
            <a:buNone/>
            <a:tabLst/>
          </a:pPr>
          <a:r>
            <a:rPr lang="en-US" sz="2000" b="1" kern="1200" dirty="0"/>
            <a:t>     [4] A </a:t>
          </a:r>
          <a:r>
            <a:rPr lang="en-US" sz="2000" b="1" i="1" u="sng" kern="1200" dirty="0"/>
            <a:t>corporation</a:t>
          </a:r>
          <a:r>
            <a:rPr lang="en-US" sz="2000" b="1" kern="1200" dirty="0"/>
            <a:t> incorporated in the United States, [</a:t>
          </a:r>
          <a:r>
            <a:rPr lang="en-US" sz="2000" b="1" i="1" kern="1200" dirty="0"/>
            <a:t>except for a corporation directed and controlled by a foreign government or governments</a:t>
          </a:r>
          <a:r>
            <a:rPr lang="en-US" sz="2000" b="1" kern="1200" dirty="0"/>
            <a:t>.]</a:t>
          </a:r>
          <a:endParaRPr lang="en-US" sz="2000" kern="1200" dirty="0"/>
        </a:p>
      </dsp:txBody>
      <dsp:txXfrm>
        <a:off x="39266" y="3869418"/>
        <a:ext cx="8571692" cy="72584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31C478-5A03-4928-9AD9-66AA6D4D8AA0}">
      <dsp:nvSpPr>
        <dsp:cNvPr id="0" name=""/>
        <dsp:cNvSpPr/>
      </dsp:nvSpPr>
      <dsp:spPr>
        <a:xfrm>
          <a:off x="0" y="455850"/>
          <a:ext cx="8154139" cy="839474"/>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US" sz="3500" b="1" i="1" u="sng" kern="1200" dirty="0">
              <a:solidFill>
                <a:srgbClr val="FFFF00"/>
              </a:solidFill>
            </a:rPr>
            <a:t>Inside</a:t>
          </a:r>
          <a:r>
            <a:rPr lang="en-US" sz="3500" kern="1200" dirty="0"/>
            <a:t> U.S. </a:t>
          </a:r>
          <a:r>
            <a:rPr lang="en-US" sz="3500" i="1" kern="1200" dirty="0"/>
            <a:t>presumed </a:t>
          </a:r>
          <a:r>
            <a:rPr lang="en-US" sz="3500" i="1" kern="1200" dirty="0">
              <a:solidFill>
                <a:srgbClr val="FFFF00"/>
              </a:solidFill>
            </a:rPr>
            <a:t>USP</a:t>
          </a:r>
        </a:p>
      </dsp:txBody>
      <dsp:txXfrm>
        <a:off x="40980" y="496830"/>
        <a:ext cx="8072179" cy="757514"/>
      </dsp:txXfrm>
    </dsp:sp>
    <dsp:sp modelId="{4FDE0941-EB8F-42AB-BC3D-BABC95893178}">
      <dsp:nvSpPr>
        <dsp:cNvPr id="0" name=""/>
        <dsp:cNvSpPr/>
      </dsp:nvSpPr>
      <dsp:spPr>
        <a:xfrm>
          <a:off x="0" y="1396125"/>
          <a:ext cx="8154139" cy="839474"/>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US" sz="3500" i="1" u="sng" kern="1200" dirty="0">
              <a:solidFill>
                <a:srgbClr val="FF0000"/>
              </a:solidFill>
            </a:rPr>
            <a:t>Outside</a:t>
          </a:r>
          <a:r>
            <a:rPr lang="en-US" sz="3500" kern="1200" dirty="0"/>
            <a:t> U.S./Unknown </a:t>
          </a:r>
          <a:r>
            <a:rPr lang="en-US" sz="3500" i="1" kern="1200" dirty="0"/>
            <a:t>presumed</a:t>
          </a:r>
          <a:r>
            <a:rPr lang="en-US" sz="3500" kern="1200" dirty="0"/>
            <a:t> </a:t>
          </a:r>
          <a:r>
            <a:rPr lang="en-US" sz="3500" i="1" u="sng" kern="1200" dirty="0">
              <a:solidFill>
                <a:srgbClr val="FF0000"/>
              </a:solidFill>
            </a:rPr>
            <a:t>NOT</a:t>
          </a:r>
        </a:p>
      </dsp:txBody>
      <dsp:txXfrm>
        <a:off x="40980" y="1437105"/>
        <a:ext cx="8072179" cy="757514"/>
      </dsp:txXfrm>
    </dsp:sp>
    <dsp:sp modelId="{93B406EE-839F-4F8C-A0DF-BCCF80238684}">
      <dsp:nvSpPr>
        <dsp:cNvPr id="0" name=""/>
        <dsp:cNvSpPr/>
      </dsp:nvSpPr>
      <dsp:spPr>
        <a:xfrm>
          <a:off x="0" y="2336400"/>
          <a:ext cx="8154139" cy="839474"/>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US" sz="3500" kern="1200" dirty="0"/>
            <a:t>     - Unless </a:t>
          </a:r>
          <a:r>
            <a:rPr lang="en-US" sz="3500" b="1" i="1" u="sng" kern="1200" dirty="0">
              <a:solidFill>
                <a:schemeClr val="bg1"/>
              </a:solidFill>
            </a:rPr>
            <a:t>specific</a:t>
          </a:r>
          <a:r>
            <a:rPr lang="en-US" sz="3500" kern="1200" dirty="0"/>
            <a:t> information to contrary</a:t>
          </a:r>
        </a:p>
      </dsp:txBody>
      <dsp:txXfrm>
        <a:off x="40980" y="2377380"/>
        <a:ext cx="8072179" cy="757514"/>
      </dsp:txXfrm>
    </dsp:sp>
    <dsp:sp modelId="{20DDFA47-7E42-410C-BE88-01182DEB562A}">
      <dsp:nvSpPr>
        <dsp:cNvPr id="0" name=""/>
        <dsp:cNvSpPr/>
      </dsp:nvSpPr>
      <dsp:spPr>
        <a:xfrm>
          <a:off x="0" y="3276674"/>
          <a:ext cx="8154139" cy="839474"/>
        </a:xfrm>
        <a:prstGeom prst="round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US" sz="3500" kern="1200" dirty="0"/>
            <a:t>     - Facts known at time of presumption</a:t>
          </a:r>
        </a:p>
      </dsp:txBody>
      <dsp:txXfrm>
        <a:off x="40980" y="3317654"/>
        <a:ext cx="8072179" cy="75751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B5BC0-B9D3-4342-B0B4-4965AA895B2D}">
      <dsp:nvSpPr>
        <dsp:cNvPr id="0" name=""/>
        <dsp:cNvSpPr/>
      </dsp:nvSpPr>
      <dsp:spPr>
        <a:xfrm>
          <a:off x="0" y="598"/>
          <a:ext cx="6266011"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A40AE43-BB02-4D3A-911F-F8D115B6D521}">
      <dsp:nvSpPr>
        <dsp:cNvPr id="0" name=""/>
        <dsp:cNvSpPr/>
      </dsp:nvSpPr>
      <dsp:spPr>
        <a:xfrm>
          <a:off x="0" y="598"/>
          <a:ext cx="6266011" cy="54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1. PAI/person has consented to dissemination</a:t>
          </a:r>
        </a:p>
      </dsp:txBody>
      <dsp:txXfrm>
        <a:off x="0" y="598"/>
        <a:ext cx="6266011" cy="544261"/>
      </dsp:txXfrm>
    </dsp:sp>
    <dsp:sp modelId="{BC4E8A8E-0B86-423A-A241-E0D0C1776EC9}">
      <dsp:nvSpPr>
        <dsp:cNvPr id="0" name=""/>
        <dsp:cNvSpPr/>
      </dsp:nvSpPr>
      <dsp:spPr>
        <a:xfrm>
          <a:off x="0" y="544859"/>
          <a:ext cx="6266011" cy="0"/>
        </a:xfrm>
        <a:prstGeom prst="line">
          <a:avLst/>
        </a:prstGeom>
        <a:gradFill rotWithShape="0">
          <a:gsLst>
            <a:gs pos="0">
              <a:schemeClr val="accent2">
                <a:hueOff val="-181920"/>
                <a:satOff val="-10491"/>
                <a:lumOff val="1078"/>
                <a:alphaOff val="0"/>
                <a:satMod val="103000"/>
                <a:lumMod val="102000"/>
                <a:tint val="94000"/>
              </a:schemeClr>
            </a:gs>
            <a:gs pos="50000">
              <a:schemeClr val="accent2">
                <a:hueOff val="-181920"/>
                <a:satOff val="-10491"/>
                <a:lumOff val="1078"/>
                <a:alphaOff val="0"/>
                <a:satMod val="110000"/>
                <a:lumMod val="100000"/>
                <a:shade val="100000"/>
              </a:schemeClr>
            </a:gs>
            <a:gs pos="100000">
              <a:schemeClr val="accent2">
                <a:hueOff val="-181920"/>
                <a:satOff val="-10491"/>
                <a:lumOff val="1078"/>
                <a:alphaOff val="0"/>
                <a:lumMod val="99000"/>
                <a:satMod val="120000"/>
                <a:shade val="78000"/>
              </a:schemeClr>
            </a:gs>
          </a:gsLst>
          <a:lin ang="5400000" scaled="0"/>
        </a:gradFill>
        <a:ln w="6350" cap="flat" cmpd="sng" algn="ctr">
          <a:solidFill>
            <a:schemeClr val="accent2">
              <a:hueOff val="-181920"/>
              <a:satOff val="-10491"/>
              <a:lumOff val="107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0EBE440-F8DF-4CB8-87AF-A07CBB3B4287}">
      <dsp:nvSpPr>
        <dsp:cNvPr id="0" name=""/>
        <dsp:cNvSpPr/>
      </dsp:nvSpPr>
      <dsp:spPr>
        <a:xfrm>
          <a:off x="0" y="544859"/>
          <a:ext cx="6266011" cy="54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2. Other IC elements </a:t>
          </a:r>
        </a:p>
      </dsp:txBody>
      <dsp:txXfrm>
        <a:off x="0" y="544859"/>
        <a:ext cx="6266011" cy="544261"/>
      </dsp:txXfrm>
    </dsp:sp>
    <dsp:sp modelId="{64852C01-9E53-4B43-AD84-E109D6F0AAF6}">
      <dsp:nvSpPr>
        <dsp:cNvPr id="0" name=""/>
        <dsp:cNvSpPr/>
      </dsp:nvSpPr>
      <dsp:spPr>
        <a:xfrm>
          <a:off x="0" y="1089120"/>
          <a:ext cx="6266011" cy="0"/>
        </a:xfrm>
        <a:prstGeom prst="line">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w="6350" cap="flat" cmpd="sng" algn="ctr">
          <a:solidFill>
            <a:schemeClr val="accent2">
              <a:hueOff val="-363841"/>
              <a:satOff val="-20982"/>
              <a:lumOff val="215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1D835F2-E396-4E8E-94CE-E03B72A1F74E}">
      <dsp:nvSpPr>
        <dsp:cNvPr id="0" name=""/>
        <dsp:cNvSpPr/>
      </dsp:nvSpPr>
      <dsp:spPr>
        <a:xfrm>
          <a:off x="0" y="1089120"/>
          <a:ext cx="6266011" cy="54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3. Other DoD Elements </a:t>
          </a:r>
        </a:p>
      </dsp:txBody>
      <dsp:txXfrm>
        <a:off x="0" y="1089120"/>
        <a:ext cx="6266011" cy="544261"/>
      </dsp:txXfrm>
    </dsp:sp>
    <dsp:sp modelId="{8F3D8798-F350-4616-A3A0-3EB7838F45F7}">
      <dsp:nvSpPr>
        <dsp:cNvPr id="0" name=""/>
        <dsp:cNvSpPr/>
      </dsp:nvSpPr>
      <dsp:spPr>
        <a:xfrm>
          <a:off x="0" y="1633381"/>
          <a:ext cx="6266011" cy="0"/>
        </a:xfrm>
        <a:prstGeom prst="line">
          <a:avLst/>
        </a:prstGeom>
        <a:gradFill rotWithShape="0">
          <a:gsLst>
            <a:gs pos="0">
              <a:schemeClr val="accent2">
                <a:hueOff val="-545761"/>
                <a:satOff val="-31473"/>
                <a:lumOff val="3235"/>
                <a:alphaOff val="0"/>
                <a:satMod val="103000"/>
                <a:lumMod val="102000"/>
                <a:tint val="94000"/>
              </a:schemeClr>
            </a:gs>
            <a:gs pos="50000">
              <a:schemeClr val="accent2">
                <a:hueOff val="-545761"/>
                <a:satOff val="-31473"/>
                <a:lumOff val="3235"/>
                <a:alphaOff val="0"/>
                <a:satMod val="110000"/>
                <a:lumMod val="100000"/>
                <a:shade val="100000"/>
              </a:schemeClr>
            </a:gs>
            <a:gs pos="100000">
              <a:schemeClr val="accent2">
                <a:hueOff val="-545761"/>
                <a:satOff val="-31473"/>
                <a:lumOff val="3235"/>
                <a:alphaOff val="0"/>
                <a:lumMod val="99000"/>
                <a:satMod val="120000"/>
                <a:shade val="78000"/>
              </a:schemeClr>
            </a:gs>
          </a:gsLst>
          <a:lin ang="5400000" scaled="0"/>
        </a:gradFill>
        <a:ln w="6350" cap="flat" cmpd="sng" algn="ctr">
          <a:solidFill>
            <a:schemeClr val="accent2">
              <a:hueOff val="-545761"/>
              <a:satOff val="-31473"/>
              <a:lumOff val="323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4934C1F-ABD4-4ABC-B18A-83666177E264}">
      <dsp:nvSpPr>
        <dsp:cNvPr id="0" name=""/>
        <dsp:cNvSpPr/>
      </dsp:nvSpPr>
      <dsp:spPr>
        <a:xfrm>
          <a:off x="0" y="1633381"/>
          <a:ext cx="6266011" cy="54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4. Other Federal Government Entities </a:t>
          </a:r>
        </a:p>
      </dsp:txBody>
      <dsp:txXfrm>
        <a:off x="0" y="1633381"/>
        <a:ext cx="6266011" cy="544261"/>
      </dsp:txXfrm>
    </dsp:sp>
    <dsp:sp modelId="{8990BD43-132A-4F69-8775-275B10BD737A}">
      <dsp:nvSpPr>
        <dsp:cNvPr id="0" name=""/>
        <dsp:cNvSpPr/>
      </dsp:nvSpPr>
      <dsp:spPr>
        <a:xfrm>
          <a:off x="0" y="2177642"/>
          <a:ext cx="6266011" cy="0"/>
        </a:xfrm>
        <a:prstGeom prst="line">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w="6350" cap="flat" cmpd="sng" algn="ctr">
          <a:solidFill>
            <a:schemeClr val="accent2">
              <a:hueOff val="-727682"/>
              <a:satOff val="-41964"/>
              <a:lumOff val="4314"/>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1C0AD96-53C7-4879-B4EF-BFFA76093194}">
      <dsp:nvSpPr>
        <dsp:cNvPr id="0" name=""/>
        <dsp:cNvSpPr/>
      </dsp:nvSpPr>
      <dsp:spPr>
        <a:xfrm>
          <a:off x="0" y="2177642"/>
          <a:ext cx="6266011" cy="54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5. State, local, tribal, or territorial governments </a:t>
          </a:r>
        </a:p>
      </dsp:txBody>
      <dsp:txXfrm>
        <a:off x="0" y="2177642"/>
        <a:ext cx="6266011" cy="544261"/>
      </dsp:txXfrm>
    </dsp:sp>
    <dsp:sp modelId="{CF0E4324-DB97-423E-9C02-667309F204A3}">
      <dsp:nvSpPr>
        <dsp:cNvPr id="0" name=""/>
        <dsp:cNvSpPr/>
      </dsp:nvSpPr>
      <dsp:spPr>
        <a:xfrm>
          <a:off x="0" y="2721904"/>
          <a:ext cx="6266011" cy="0"/>
        </a:xfrm>
        <a:prstGeom prst="line">
          <a:avLst/>
        </a:prstGeom>
        <a:gradFill rotWithShape="0">
          <a:gsLst>
            <a:gs pos="0">
              <a:schemeClr val="accent2">
                <a:hueOff val="-909602"/>
                <a:satOff val="-52455"/>
                <a:lumOff val="5392"/>
                <a:alphaOff val="0"/>
                <a:satMod val="103000"/>
                <a:lumMod val="102000"/>
                <a:tint val="94000"/>
              </a:schemeClr>
            </a:gs>
            <a:gs pos="50000">
              <a:schemeClr val="accent2">
                <a:hueOff val="-909602"/>
                <a:satOff val="-52455"/>
                <a:lumOff val="5392"/>
                <a:alphaOff val="0"/>
                <a:satMod val="110000"/>
                <a:lumMod val="100000"/>
                <a:shade val="100000"/>
              </a:schemeClr>
            </a:gs>
            <a:gs pos="100000">
              <a:schemeClr val="accent2">
                <a:hueOff val="-909602"/>
                <a:satOff val="-52455"/>
                <a:lumOff val="5392"/>
                <a:alphaOff val="0"/>
                <a:lumMod val="99000"/>
                <a:satMod val="120000"/>
                <a:shade val="78000"/>
              </a:schemeClr>
            </a:gs>
          </a:gsLst>
          <a:lin ang="5400000" scaled="0"/>
        </a:gradFill>
        <a:ln w="6350" cap="flat" cmpd="sng" algn="ctr">
          <a:solidFill>
            <a:schemeClr val="accent2">
              <a:hueOff val="-909602"/>
              <a:satOff val="-52455"/>
              <a:lumOff val="539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C983D24-9651-4EA7-AA62-CD3253F150FD}">
      <dsp:nvSpPr>
        <dsp:cNvPr id="0" name=""/>
        <dsp:cNvSpPr/>
      </dsp:nvSpPr>
      <dsp:spPr>
        <a:xfrm>
          <a:off x="0" y="2721904"/>
          <a:ext cx="6266011" cy="54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6. Foreign governments or International Organizations </a:t>
          </a:r>
        </a:p>
      </dsp:txBody>
      <dsp:txXfrm>
        <a:off x="0" y="2721904"/>
        <a:ext cx="6266011" cy="544261"/>
      </dsp:txXfrm>
    </dsp:sp>
    <dsp:sp modelId="{B0580583-B509-4ECD-8CDA-39381DC35F72}">
      <dsp:nvSpPr>
        <dsp:cNvPr id="0" name=""/>
        <dsp:cNvSpPr/>
      </dsp:nvSpPr>
      <dsp:spPr>
        <a:xfrm>
          <a:off x="0" y="3266165"/>
          <a:ext cx="6266011" cy="0"/>
        </a:xfrm>
        <a:prstGeom prst="line">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w="6350" cap="flat" cmpd="sng" algn="ctr">
          <a:solidFill>
            <a:schemeClr val="accent2">
              <a:hueOff val="-1091522"/>
              <a:satOff val="-62946"/>
              <a:lumOff val="647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4F8848D-D852-4B22-82A5-C7F29353D446}">
      <dsp:nvSpPr>
        <dsp:cNvPr id="0" name=""/>
        <dsp:cNvSpPr/>
      </dsp:nvSpPr>
      <dsp:spPr>
        <a:xfrm>
          <a:off x="0" y="3266165"/>
          <a:ext cx="6266011" cy="54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7. Dissemination would benefit/assist Component</a:t>
          </a:r>
        </a:p>
      </dsp:txBody>
      <dsp:txXfrm>
        <a:off x="0" y="3266165"/>
        <a:ext cx="6266011" cy="544261"/>
      </dsp:txXfrm>
    </dsp:sp>
    <dsp:sp modelId="{C97DF3A7-854D-43FE-8A02-66EAAB6B5B8B}">
      <dsp:nvSpPr>
        <dsp:cNvPr id="0" name=""/>
        <dsp:cNvSpPr/>
      </dsp:nvSpPr>
      <dsp:spPr>
        <a:xfrm>
          <a:off x="0" y="3810426"/>
          <a:ext cx="6266011" cy="0"/>
        </a:xfrm>
        <a:prstGeom prst="line">
          <a:avLst/>
        </a:prstGeom>
        <a:gradFill rotWithShape="0">
          <a:gsLst>
            <a:gs pos="0">
              <a:schemeClr val="accent2">
                <a:hueOff val="-1273443"/>
                <a:satOff val="-73437"/>
                <a:lumOff val="7549"/>
                <a:alphaOff val="0"/>
                <a:satMod val="103000"/>
                <a:lumMod val="102000"/>
                <a:tint val="94000"/>
              </a:schemeClr>
            </a:gs>
            <a:gs pos="50000">
              <a:schemeClr val="accent2">
                <a:hueOff val="-1273443"/>
                <a:satOff val="-73437"/>
                <a:lumOff val="7549"/>
                <a:alphaOff val="0"/>
                <a:satMod val="110000"/>
                <a:lumMod val="100000"/>
                <a:shade val="100000"/>
              </a:schemeClr>
            </a:gs>
            <a:gs pos="100000">
              <a:schemeClr val="accent2">
                <a:hueOff val="-1273443"/>
                <a:satOff val="-73437"/>
                <a:lumOff val="7549"/>
                <a:alphaOff val="0"/>
                <a:lumMod val="99000"/>
                <a:satMod val="120000"/>
                <a:shade val="78000"/>
              </a:schemeClr>
            </a:gs>
          </a:gsLst>
          <a:lin ang="5400000" scaled="0"/>
        </a:gradFill>
        <a:ln w="6350" cap="flat" cmpd="sng" algn="ctr">
          <a:solidFill>
            <a:schemeClr val="accent2">
              <a:hueOff val="-1273443"/>
              <a:satOff val="-73437"/>
              <a:lumOff val="7549"/>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FA45651-BCBB-423F-91BE-593716C6CD41}">
      <dsp:nvSpPr>
        <dsp:cNvPr id="0" name=""/>
        <dsp:cNvSpPr/>
      </dsp:nvSpPr>
      <dsp:spPr>
        <a:xfrm>
          <a:off x="0" y="3810426"/>
          <a:ext cx="6266011" cy="54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8. Protective purposes</a:t>
          </a:r>
        </a:p>
      </dsp:txBody>
      <dsp:txXfrm>
        <a:off x="0" y="3810426"/>
        <a:ext cx="6266011" cy="544261"/>
      </dsp:txXfrm>
    </dsp:sp>
    <dsp:sp modelId="{25BB7DFC-2BA5-4879-9D7C-F333DC2DEDB3}">
      <dsp:nvSpPr>
        <dsp:cNvPr id="0" name=""/>
        <dsp:cNvSpPr/>
      </dsp:nvSpPr>
      <dsp:spPr>
        <a:xfrm>
          <a:off x="0" y="4354687"/>
          <a:ext cx="6266011"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6BB11F1-9704-4285-AE64-AFD99005ABCF}">
      <dsp:nvSpPr>
        <dsp:cNvPr id="0" name=""/>
        <dsp:cNvSpPr/>
      </dsp:nvSpPr>
      <dsp:spPr>
        <a:xfrm>
          <a:off x="0" y="4354687"/>
          <a:ext cx="6266011" cy="544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9. Dissemination is required</a:t>
          </a:r>
        </a:p>
      </dsp:txBody>
      <dsp:txXfrm>
        <a:off x="0" y="4354687"/>
        <a:ext cx="6266011" cy="54426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4C25D8-996E-4ED9-809B-209C2C1D2823}" type="datetimeFigureOut">
              <a:rPr lang="en-US" smtClean="0"/>
              <a:t>3/10/2025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808DDF-731D-4825-81B3-5668DED54FD1}" type="slidenum">
              <a:rPr lang="en-US" smtClean="0"/>
              <a:t>‹#›</a:t>
            </a:fld>
            <a:endParaRPr lang="en-US"/>
          </a:p>
        </p:txBody>
      </p:sp>
    </p:spTree>
    <p:extLst>
      <p:ext uri="{BB962C8B-B14F-4D97-AF65-F5344CB8AC3E}">
        <p14:creationId xmlns:p14="http://schemas.microsoft.com/office/powerpoint/2010/main" val="1281962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USPI. </a:t>
            </a:r>
            <a:r>
              <a:rPr lang="en-US" dirty="0"/>
              <a:t>Information that is reasonably likely to identify one or more specific U.S. persons. USPI may be either a single item of information or information that, when combined with other information, is reasonably likely to identify one or more specific U.S. persons. Determining whether information is reasonably likely to identify one or more specific U.S. persons in a particular context may require a case-by-case assessment by a trained intelligence professional. USPI is not limited to any single category of information or technology. Depending on the context, examples of USPI may include: names or unique titles; government-associated personal or corporate identification numbers; unique biometric records; financial information; and street address, telephone number, and Internet Protocol address information. USPI does not include: </a:t>
            </a:r>
          </a:p>
          <a:p>
            <a:pPr marL="177845" indent="-177845">
              <a:buFontTx/>
              <a:buChar char="-"/>
            </a:pPr>
            <a:r>
              <a:rPr lang="en-US" dirty="0"/>
              <a:t>A reference to a product by brand or manufacturer’s name or the use of a name in a descriptive sense, as, for example, Ford Mustang or Boeing 737; or</a:t>
            </a:r>
          </a:p>
          <a:p>
            <a:pPr marL="177845" indent="-177845">
              <a:buFontTx/>
              <a:buChar char="-"/>
            </a:pPr>
            <a:r>
              <a:rPr lang="en-US" dirty="0"/>
              <a:t>Imagery from overhead reconnaissance or information about conveyances (e.g., vehicles, aircraft, or vessels) without linkage to additional identifying information that ties the information to a specific U.S. person</a:t>
            </a:r>
          </a:p>
          <a:p>
            <a:endParaRPr lang="en-US" dirty="0"/>
          </a:p>
        </p:txBody>
      </p:sp>
      <p:sp>
        <p:nvSpPr>
          <p:cNvPr id="4" name="Slide Number Placeholder 3"/>
          <p:cNvSpPr>
            <a:spLocks noGrp="1"/>
          </p:cNvSpPr>
          <p:nvPr>
            <p:ph type="sldNum" sz="quarter" idx="5"/>
          </p:nvPr>
        </p:nvSpPr>
        <p:spPr/>
        <p:txBody>
          <a:bodyPr/>
          <a:lstStyle/>
          <a:p>
            <a:fld id="{04500BF8-F5DC-43F5-8E14-52005CDFF2E2}" type="slidenum">
              <a:rPr lang="en-US" smtClean="0"/>
              <a:t>14</a:t>
            </a:fld>
            <a:endParaRPr lang="en-US"/>
          </a:p>
        </p:txBody>
      </p:sp>
    </p:spTree>
    <p:extLst>
      <p:ext uri="{BB962C8B-B14F-4D97-AF65-F5344CB8AC3E}">
        <p14:creationId xmlns:p14="http://schemas.microsoft.com/office/powerpoint/2010/main" val="146932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CE6E1-D78D-1E13-554E-05A4AD6C85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1E74D-73AA-1F76-6051-E58C6FFF19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63F195-39E2-5B0A-7DB2-2E20C60E3B88}"/>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5" name="Footer Placeholder 4">
            <a:extLst>
              <a:ext uri="{FF2B5EF4-FFF2-40B4-BE49-F238E27FC236}">
                <a16:creationId xmlns:a16="http://schemas.microsoft.com/office/drawing/2014/main" id="{E295D16C-E0A2-DB92-7C74-A64938820C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7286F-FCF0-0291-67F5-FCE1A154C9F8}"/>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3935248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EF427-BCB9-F4A7-C91F-5CEEB19924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215B7B-7A25-AD53-FAA2-042DAC8594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81BD9C-45F6-629D-C855-CC6D6484A2C7}"/>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5" name="Footer Placeholder 4">
            <a:extLst>
              <a:ext uri="{FF2B5EF4-FFF2-40B4-BE49-F238E27FC236}">
                <a16:creationId xmlns:a16="http://schemas.microsoft.com/office/drawing/2014/main" id="{F2A2C023-D9F2-2C9E-33D9-23C5040E49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F7C7B9-7F59-A58B-52D9-F5EA9C217A2F}"/>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3799954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161DCC-6B2A-AAA9-CC3E-A5DFDF140F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6F4E71-E7E5-0396-7944-CD3E7FD96A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1D0845-840F-9536-6765-0E683CBFD13D}"/>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5" name="Footer Placeholder 4">
            <a:extLst>
              <a:ext uri="{FF2B5EF4-FFF2-40B4-BE49-F238E27FC236}">
                <a16:creationId xmlns:a16="http://schemas.microsoft.com/office/drawing/2014/main" id="{DE529BE8-D676-7876-78AC-ED87C976D6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060837-F4EC-4F7A-B12A-FD957122EC65}"/>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969601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80775"/>
            <a:ext cx="10363200" cy="369332"/>
          </a:xfrm>
        </p:spPr>
        <p:txBody>
          <a:bodyPr/>
          <a:lstStyle>
            <a:lvl1pPr>
              <a:defRPr>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atin typeface="Arial" pitchFamily="34" charset="0"/>
                <a:cs typeface="Arial" pitchFamily="34" charset="0"/>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dirty="0"/>
              <a:t>Click to edit Master subtitle style</a:t>
            </a:r>
          </a:p>
        </p:txBody>
      </p:sp>
      <p:pic>
        <p:nvPicPr>
          <p:cNvPr id="4" name="Picture 2" descr="TJAGLCS Crest">
            <a:extLst>
              <a:ext uri="{FF2B5EF4-FFF2-40B4-BE49-F238E27FC236}">
                <a16:creationId xmlns:a16="http://schemas.microsoft.com/office/drawing/2014/main" id="{23CE0313-DDAE-D28B-7253-03369CAC326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 y="3"/>
            <a:ext cx="1207401" cy="905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58037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Box 3"/>
          <p:cNvSpPr txBox="1"/>
          <p:nvPr userDrawn="1"/>
        </p:nvSpPr>
        <p:spPr>
          <a:xfrm>
            <a:off x="11521017" y="6583363"/>
            <a:ext cx="609600" cy="228600"/>
          </a:xfrm>
          <a:prstGeom prst="rect">
            <a:avLst/>
          </a:prstGeom>
          <a:noFill/>
        </p:spPr>
        <p:txBody>
          <a:bodyPr wrap="none"/>
          <a:lstStyle/>
          <a:p>
            <a:pPr algn="r" eaLnBrk="0" hangingPunct="0">
              <a:defRPr/>
            </a:pPr>
            <a:fld id="{47079EB4-A7E7-4DE0-A993-05FD37F7AF35}" type="slidenum">
              <a:rPr lang="en-US" sz="675">
                <a:latin typeface="Arial" pitchFamily="34" charset="0"/>
                <a:cs typeface="Arial" pitchFamily="34" charset="0"/>
              </a:rPr>
              <a:pPr algn="r" eaLnBrk="0" hangingPunct="0">
                <a:defRPr/>
              </a:pPr>
              <a:t>‹#›</a:t>
            </a:fld>
            <a:endParaRPr lang="en-US" sz="675" dirty="0">
              <a:latin typeface="Arial" pitchFamily="34" charset="0"/>
              <a:cs typeface="Arial" pitchFamily="34" charset="0"/>
            </a:endParaRPr>
          </a:p>
        </p:txBody>
      </p:sp>
      <p:sp>
        <p:nvSpPr>
          <p:cNvPr id="3" name="Content Placeholder 2"/>
          <p:cNvSpPr>
            <a:spLocks noGrp="1"/>
          </p:cNvSpPr>
          <p:nvPr>
            <p:ph idx="1"/>
          </p:nvPr>
        </p:nvSpPr>
        <p:spPr>
          <a:xfrm>
            <a:off x="609600" y="1600204"/>
            <a:ext cx="10972800" cy="4525963"/>
          </a:xfrm>
          <a:prstGeom prst="rect">
            <a:avLst/>
          </a:prstGeom>
        </p:spPr>
        <p:txBody>
          <a:bodyPr/>
          <a:lstStyle>
            <a:lvl1pPr>
              <a:buFont typeface="Arial" pitchFamily="34" charset="0"/>
              <a:buChar char="•"/>
              <a:defRPr sz="1800">
                <a:solidFill>
                  <a:schemeClr val="tx1"/>
                </a:solidFill>
                <a:latin typeface="Arial" pitchFamily="34" charset="0"/>
                <a:cs typeface="Arial" pitchFamily="34" charset="0"/>
              </a:defRPr>
            </a:lvl1pPr>
            <a:lvl2pPr>
              <a:buClrTx/>
              <a:buFont typeface="Arial" pitchFamily="34" charset="0"/>
              <a:buChar char="−"/>
              <a:defRPr sz="1350">
                <a:solidFill>
                  <a:schemeClr val="tx1"/>
                </a:solidFill>
                <a:latin typeface="Arial" pitchFamily="34" charset="0"/>
                <a:cs typeface="Arial" pitchFamily="34" charset="0"/>
              </a:defRPr>
            </a:lvl2pPr>
            <a:lvl3pPr>
              <a:buClrTx/>
              <a:buFont typeface="Arial" pitchFamily="34" charset="0"/>
              <a:buChar char="−"/>
              <a:defRPr sz="1350">
                <a:solidFill>
                  <a:schemeClr val="tx1"/>
                </a:solidFill>
                <a:latin typeface="Arial" pitchFamily="34" charset="0"/>
                <a:cs typeface="Arial" pitchFamily="34" charset="0"/>
              </a:defRPr>
            </a:lvl3pPr>
            <a:lvl4pPr>
              <a:buClrTx/>
              <a:buFont typeface="Arial" pitchFamily="34" charset="0"/>
              <a:buChar char="−"/>
              <a:defRPr sz="1350">
                <a:solidFill>
                  <a:schemeClr val="tx1"/>
                </a:solidFill>
                <a:latin typeface="Arial" pitchFamily="34" charset="0"/>
                <a:cs typeface="Arial" pitchFamily="34" charset="0"/>
              </a:defRPr>
            </a:lvl4pPr>
            <a:lvl5pPr>
              <a:buClrTx/>
              <a:buFont typeface="Arial" pitchFamily="34" charset="0"/>
              <a:buChar char="−"/>
              <a:defRPr sz="1350">
                <a:solidFill>
                  <a:schemeClr val="tx1"/>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6710172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57682"/>
            <a:ext cx="10972800" cy="369332"/>
          </a:xfrm>
        </p:spPr>
        <p:txBody>
          <a:bodyPr/>
          <a:lstStyle/>
          <a:p>
            <a:r>
              <a:rPr lang="en-US"/>
              <a:t>Click to edit Master title style</a:t>
            </a:r>
          </a:p>
        </p:txBody>
      </p:sp>
      <p:sp>
        <p:nvSpPr>
          <p:cNvPr id="3" name="Content Placeholder 2"/>
          <p:cNvSpPr>
            <a:spLocks noGrp="1"/>
          </p:cNvSpPr>
          <p:nvPr>
            <p:ph idx="1"/>
          </p:nvPr>
        </p:nvSpPr>
        <p:spPr>
          <a:xfrm>
            <a:off x="609600" y="1143005"/>
            <a:ext cx="10972800" cy="4983163"/>
          </a:xfrm>
          <a:effectLst>
            <a:outerShdw blurRad="50800" dist="38100" dir="2700000" algn="tl" rotWithShape="0">
              <a:prstClr val="black">
                <a:alpha val="40000"/>
              </a:prstClr>
            </a:outerShdw>
          </a:effectLst>
        </p:spPr>
        <p:txBody>
          <a:bodyPr/>
          <a:lstStyle>
            <a:lvl1pPr>
              <a:buClr>
                <a:srgbClr val="FFFF00"/>
              </a:buClr>
              <a:defRPr/>
            </a:lvl1pPr>
            <a:lvl2pPr>
              <a:buClr>
                <a:srgbClr val="FFFF00"/>
              </a:buClr>
              <a:defRPr/>
            </a:lvl2pPr>
            <a:lvl3pPr>
              <a:buClr>
                <a:srgbClr val="FFFF00"/>
              </a:buClr>
              <a:defRPr/>
            </a:lvl3pPr>
            <a:lvl4pPr>
              <a:buClr>
                <a:srgbClr val="FFFF00"/>
              </a:buClr>
              <a:defRPr/>
            </a:lvl4pPr>
            <a:lvl5pPr>
              <a:buClr>
                <a:srgbClr val="FFFF00"/>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 y="6591300"/>
            <a:ext cx="12192000" cy="266700"/>
          </a:xfrm>
          <a:prstGeom prst="rect">
            <a:avLst/>
          </a:prstGeom>
          <a:gradFill flip="none" rotWithShape="1">
            <a:gsLst>
              <a:gs pos="0">
                <a:schemeClr val="tx1"/>
              </a:gs>
              <a:gs pos="29000">
                <a:schemeClr val="tx2">
                  <a:lumMod val="75000"/>
                </a:schemeClr>
              </a:gs>
              <a:gs pos="66000">
                <a:schemeClr val="accent6"/>
              </a:gs>
              <a:gs pos="100000">
                <a:srgbClr val="FFC000"/>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cxnSp>
        <p:nvCxnSpPr>
          <p:cNvPr id="12" name="Straight Connector 11"/>
          <p:cNvCxnSpPr/>
          <p:nvPr userDrawn="1"/>
        </p:nvCxnSpPr>
        <p:spPr>
          <a:xfrm>
            <a:off x="1828800" y="821412"/>
            <a:ext cx="8534400" cy="0"/>
          </a:xfrm>
          <a:prstGeom prst="line">
            <a:avLst/>
          </a:prstGeom>
          <a:ln w="31750" cmpd="sng">
            <a:solidFill>
              <a:srgbClr val="FFFF00"/>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1"/>
          </p:nvPr>
        </p:nvSpPr>
        <p:spPr>
          <a:xfrm>
            <a:off x="9347200" y="6553200"/>
            <a:ext cx="2844800" cy="304800"/>
          </a:xfrm>
          <a:prstGeom prst="rect">
            <a:avLst/>
          </a:prstGeom>
        </p:spPr>
        <p:txBody>
          <a:bodyPr/>
          <a:lstStyle>
            <a:lvl1pPr algn="r">
              <a:defRPr sz="900" b="1">
                <a:solidFill>
                  <a:schemeClr val="tx1"/>
                </a:solidFill>
              </a:defRPr>
            </a:lvl1pPr>
          </a:lstStyle>
          <a:p>
            <a:fld id="{6E1A77EF-BF8E-4C45-9CDC-24DDCA95018F}" type="slidenum">
              <a:rPr lang="en-US" smtClean="0"/>
              <a:pPr/>
              <a:t>‹#›</a:t>
            </a:fld>
            <a:endParaRPr lang="en-US" dirty="0"/>
          </a:p>
        </p:txBody>
      </p:sp>
      <p:sp>
        <p:nvSpPr>
          <p:cNvPr id="10" name="Footer Placeholder 15"/>
          <p:cNvSpPr>
            <a:spLocks noGrp="1"/>
          </p:cNvSpPr>
          <p:nvPr>
            <p:ph type="ftr" sz="quarter" idx="3"/>
          </p:nvPr>
        </p:nvSpPr>
        <p:spPr>
          <a:xfrm>
            <a:off x="4165600" y="6553200"/>
            <a:ext cx="3860800" cy="304800"/>
          </a:xfrm>
          <a:prstGeom prst="rect">
            <a:avLst/>
          </a:prstGeom>
        </p:spPr>
        <p:txBody>
          <a:bodyPr/>
          <a:lstStyle>
            <a:lvl1pPr>
              <a:defRPr sz="900" b="1">
                <a:solidFill>
                  <a:schemeClr val="tx1"/>
                </a:solidFill>
              </a:defRPr>
            </a:lvl1pPr>
          </a:lstStyle>
          <a:p>
            <a:pPr algn="ctr"/>
            <a:r>
              <a:rPr lang="en-US" sz="9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708654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347200" y="6553200"/>
            <a:ext cx="2844800" cy="304800"/>
          </a:xfrm>
          <a:prstGeom prst="rect">
            <a:avLst/>
          </a:prstGeom>
        </p:spPr>
        <p:txBody>
          <a:bodyPr/>
          <a:lstStyle>
            <a:lvl1pPr algn="r">
              <a:defRPr/>
            </a:lvl1pPr>
          </a:lstStyle>
          <a:p>
            <a:fld id="{6E1A77EF-BF8E-4C45-9CDC-24DDCA95018F}" type="slidenum">
              <a:rPr lang="en-US" smtClean="0"/>
              <a:pPr/>
              <a:t>‹#›</a:t>
            </a:fld>
            <a:endParaRPr lang="en-US"/>
          </a:p>
        </p:txBody>
      </p:sp>
      <p:sp>
        <p:nvSpPr>
          <p:cNvPr id="5" name="Footer Placeholder 15"/>
          <p:cNvSpPr>
            <a:spLocks noGrp="1"/>
          </p:cNvSpPr>
          <p:nvPr>
            <p:ph type="ftr" sz="quarter" idx="3"/>
          </p:nvPr>
        </p:nvSpPr>
        <p:spPr>
          <a:xfrm>
            <a:off x="4165600" y="6553200"/>
            <a:ext cx="3860800" cy="304800"/>
          </a:xfrm>
          <a:prstGeom prst="rect">
            <a:avLst/>
          </a:prstGeom>
        </p:spPr>
        <p:txBody>
          <a:bodyPr/>
          <a:lstStyle>
            <a:lvl1pPr>
              <a:defRPr sz="900" b="1">
                <a:solidFill>
                  <a:schemeClr val="tx1"/>
                </a:solidFill>
              </a:defRPr>
            </a:lvl1pPr>
          </a:lstStyle>
          <a:p>
            <a:pPr algn="ctr"/>
            <a:r>
              <a:rPr lang="en-US" sz="900" b="1" dirty="0">
                <a:solidFill>
                  <a:schemeClr val="tx1"/>
                </a:solidFill>
                <a:effectLst>
                  <a:outerShdw blurRad="50800" dist="38100" dir="2700000" algn="tl" rotWithShape="0">
                    <a:prstClr val="black">
                      <a:alpha val="40000"/>
                    </a:prstClr>
                  </a:outerShdw>
                </a:effectLst>
              </a:rPr>
              <a:t>Criminal Law Department</a:t>
            </a:r>
          </a:p>
        </p:txBody>
      </p:sp>
    </p:spTree>
    <p:extLst>
      <p:ext uri="{BB962C8B-B14F-4D97-AF65-F5344CB8AC3E}">
        <p14:creationId xmlns:p14="http://schemas.microsoft.com/office/powerpoint/2010/main" val="282237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Custom Layout">
    <p:bg>
      <p:bgPr>
        <a:gradFill flip="none" rotWithShape="1">
          <a:gsLst>
            <a:gs pos="100000">
              <a:schemeClr val="bg1"/>
            </a:gs>
            <a:gs pos="100000">
              <a:schemeClr val="bg2">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552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17E39-0646-A34E-000D-3AE161515C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42D1E9-CF72-B244-A5C2-3C67127AA5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9EED2B-08F7-F53F-704D-067EB19725F4}"/>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5" name="Footer Placeholder 4">
            <a:extLst>
              <a:ext uri="{FF2B5EF4-FFF2-40B4-BE49-F238E27FC236}">
                <a16:creationId xmlns:a16="http://schemas.microsoft.com/office/drawing/2014/main" id="{17D38A88-E479-385F-2216-31C39A8B3C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9A671A-36E4-4B93-9A7F-B63554712660}"/>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3654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85F7D-17AA-6E21-DC9F-7CE9052344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463D76-6535-2F3F-4625-A12CE27C0F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802EB1-E148-7065-0AC0-A3CA9C0BD77D}"/>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5" name="Footer Placeholder 4">
            <a:extLst>
              <a:ext uri="{FF2B5EF4-FFF2-40B4-BE49-F238E27FC236}">
                <a16:creationId xmlns:a16="http://schemas.microsoft.com/office/drawing/2014/main" id="{9AB1869F-BF7E-E0F3-6D28-82143C7E8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AB85EA-3EF8-D56A-9AAB-479DC32C6C4D}"/>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66228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16FAA-CB9C-DD02-CF69-51FC9EB7E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ED23AA-4BDB-F98C-E7E7-155F2FC881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DB7AF7-1181-8CC9-6F33-8C864D474B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047BDB-6657-ECBB-A160-715CA93EAF9C}"/>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6" name="Footer Placeholder 5">
            <a:extLst>
              <a:ext uri="{FF2B5EF4-FFF2-40B4-BE49-F238E27FC236}">
                <a16:creationId xmlns:a16="http://schemas.microsoft.com/office/drawing/2014/main" id="{D637AE17-C5EA-46DB-6668-865E1BF83D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407481-F334-FBE5-EDC4-80517CAA7613}"/>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3323276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FC0CC-6E15-E4D7-52A8-C9ECD03891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A16CCE-5BB8-44F2-99ED-8EC226A184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AD51F3-A346-CA51-E73F-1ECFEC5817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1A3B7C-CA9A-1EB7-7ACA-E4E60055D1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87E9AB-77F0-A55D-2E86-20FDF37CF7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43EEF5-A19F-1E11-74FB-4A9BBBA106A0}"/>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8" name="Footer Placeholder 7">
            <a:extLst>
              <a:ext uri="{FF2B5EF4-FFF2-40B4-BE49-F238E27FC236}">
                <a16:creationId xmlns:a16="http://schemas.microsoft.com/office/drawing/2014/main" id="{32156724-EE06-1F41-2655-79A127BDFE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9E4535-4400-75F9-47E7-FCF61728283F}"/>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4001765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7E368-475F-6FAA-DBB1-1DBCD1DAD7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6FC1C3-70B2-E44E-34DB-B585A8672278}"/>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4" name="Footer Placeholder 3">
            <a:extLst>
              <a:ext uri="{FF2B5EF4-FFF2-40B4-BE49-F238E27FC236}">
                <a16:creationId xmlns:a16="http://schemas.microsoft.com/office/drawing/2014/main" id="{77F7D6BB-C2FC-363D-8C7C-89DCB3C467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C8CE49-8D7B-709F-2BFD-67AAB271E4D6}"/>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3701710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D8DAF5-4DFE-31F2-F281-A6DACA9BB768}"/>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3" name="Footer Placeholder 2">
            <a:extLst>
              <a:ext uri="{FF2B5EF4-FFF2-40B4-BE49-F238E27FC236}">
                <a16:creationId xmlns:a16="http://schemas.microsoft.com/office/drawing/2014/main" id="{9F1DBBA2-0E19-0580-7CB1-58399021AC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8BB5270-684C-FABA-A707-EBB2687981AF}"/>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870450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E080E-D5C9-045C-5775-115780E6DE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40D946-54F8-C1E5-72C9-1295AC90A6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D117D8-D3D0-BE9F-9C31-E51E927F3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956ED0-5180-5340-5F74-E3EF5B4F77B5}"/>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6" name="Footer Placeholder 5">
            <a:extLst>
              <a:ext uri="{FF2B5EF4-FFF2-40B4-BE49-F238E27FC236}">
                <a16:creationId xmlns:a16="http://schemas.microsoft.com/office/drawing/2014/main" id="{E2D2360D-82D6-03A5-8915-E44EE482B0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56F4BD-8F8D-62A8-D1B7-F71BC6A4F5CC}"/>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1499383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6C46F-2BB8-8642-8002-E6EF3E2C45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BF51F7-0A4C-AD5F-5CBA-158410C99B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E668C7-A5EF-1416-F555-1A6C2D6A76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2DA2A-B6F2-8AA8-789B-80FD04E492A5}"/>
              </a:ext>
            </a:extLst>
          </p:cNvPr>
          <p:cNvSpPr>
            <a:spLocks noGrp="1"/>
          </p:cNvSpPr>
          <p:nvPr>
            <p:ph type="dt" sz="half" idx="10"/>
          </p:nvPr>
        </p:nvSpPr>
        <p:spPr/>
        <p:txBody>
          <a:bodyPr/>
          <a:lstStyle/>
          <a:p>
            <a:fld id="{C9D0EAE6-25FA-43BA-A0AE-963CDCFD0B06}" type="datetimeFigureOut">
              <a:rPr lang="en-US" smtClean="0"/>
              <a:t>3/10/2025</a:t>
            </a:fld>
            <a:endParaRPr lang="en-US"/>
          </a:p>
        </p:txBody>
      </p:sp>
      <p:sp>
        <p:nvSpPr>
          <p:cNvPr id="6" name="Footer Placeholder 5">
            <a:extLst>
              <a:ext uri="{FF2B5EF4-FFF2-40B4-BE49-F238E27FC236}">
                <a16:creationId xmlns:a16="http://schemas.microsoft.com/office/drawing/2014/main" id="{8FDDF036-82ED-4B34-A41A-260893A5E4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C29505-1A0E-8BD0-3E54-996E681CB413}"/>
              </a:ext>
            </a:extLst>
          </p:cNvPr>
          <p:cNvSpPr>
            <a:spLocks noGrp="1"/>
          </p:cNvSpPr>
          <p:nvPr>
            <p:ph type="sldNum" sz="quarter" idx="12"/>
          </p:nvPr>
        </p:nvSpPr>
        <p:spPr/>
        <p:txBody>
          <a:bodyPr/>
          <a:lstStyle/>
          <a:p>
            <a:fld id="{E49F4EC3-B773-49F6-9BE6-38EA38D302D7}" type="slidenum">
              <a:rPr lang="en-US" smtClean="0"/>
              <a:t>‹#›</a:t>
            </a:fld>
            <a:endParaRPr lang="en-US"/>
          </a:p>
        </p:txBody>
      </p:sp>
    </p:spTree>
    <p:extLst>
      <p:ext uri="{BB962C8B-B14F-4D97-AF65-F5344CB8AC3E}">
        <p14:creationId xmlns:p14="http://schemas.microsoft.com/office/powerpoint/2010/main" val="930622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6B61A4-DF43-BD01-FD13-BB55A8FC0E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2D1E40-BA68-3280-055B-49985D5B7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B357B-9D68-8130-86A0-638C99974D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0EAE6-25FA-43BA-A0AE-963CDCFD0B06}" type="datetimeFigureOut">
              <a:rPr lang="en-US" smtClean="0"/>
              <a:t>3/10/2025</a:t>
            </a:fld>
            <a:endParaRPr lang="en-US"/>
          </a:p>
        </p:txBody>
      </p:sp>
      <p:sp>
        <p:nvSpPr>
          <p:cNvPr id="5" name="Footer Placeholder 4">
            <a:extLst>
              <a:ext uri="{FF2B5EF4-FFF2-40B4-BE49-F238E27FC236}">
                <a16:creationId xmlns:a16="http://schemas.microsoft.com/office/drawing/2014/main" id="{0EECAD72-FA2C-EE31-0C64-DC14823EDE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A829F98-FAB0-94F3-2E73-C505E8AC34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9F4EC3-B773-49F6-9BE6-38EA38D302D7}" type="slidenum">
              <a:rPr lang="en-US" smtClean="0"/>
              <a:t>‹#›</a:t>
            </a:fld>
            <a:endParaRPr lang="en-US"/>
          </a:p>
        </p:txBody>
      </p:sp>
    </p:spTree>
    <p:extLst>
      <p:ext uri="{BB962C8B-B14F-4D97-AF65-F5344CB8AC3E}">
        <p14:creationId xmlns:p14="http://schemas.microsoft.com/office/powerpoint/2010/main" val="918165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gray">
          <a:xfrm>
            <a:off x="1206500" y="289996"/>
            <a:ext cx="9779000" cy="369332"/>
          </a:xfrm>
          <a:prstGeom prst="rect">
            <a:avLst/>
          </a:prstGeom>
          <a:noFill/>
          <a:ln w="9525">
            <a:noFill/>
            <a:miter lim="800000"/>
            <a:headEnd/>
            <a:tailEnd/>
          </a:ln>
        </p:spPr>
        <p:txBody>
          <a:bodyPr vert="horz" wrap="square" lIns="91440" tIns="0" rIns="91440" bIns="0" numCol="1" anchor="ctr" anchorCtr="0" compatLnSpc="1">
            <a:prstTxWarp prst="textNoShape">
              <a:avLst/>
            </a:prstTxWarp>
            <a:spAutoFit/>
          </a:bodyPr>
          <a:lstStyle/>
          <a:p>
            <a:pPr lvl="0"/>
            <a:endParaRPr lang="en-US"/>
          </a:p>
        </p:txBody>
      </p:sp>
      <p:sp>
        <p:nvSpPr>
          <p:cNvPr id="1308677" name="Text Box 5"/>
          <p:cNvSpPr txBox="1">
            <a:spLocks noChangeArrowheads="1"/>
          </p:cNvSpPr>
          <p:nvPr/>
        </p:nvSpPr>
        <p:spPr bwMode="gray">
          <a:xfrm>
            <a:off x="1081884" y="6581777"/>
            <a:ext cx="1991250" cy="219291"/>
          </a:xfrm>
          <a:prstGeom prst="rect">
            <a:avLst/>
          </a:prstGeom>
          <a:noFill/>
          <a:ln w="9525">
            <a:noFill/>
            <a:miter lim="800000"/>
            <a:headEnd/>
            <a:tailEnd/>
          </a:ln>
          <a:effectLst/>
        </p:spPr>
        <p:txBody>
          <a:bodyPr wrap="none">
            <a:spAutoFit/>
          </a:bodyPr>
          <a:lstStyle/>
          <a:p>
            <a:pPr algn="ctr">
              <a:defRPr/>
            </a:pPr>
            <a:r>
              <a:rPr lang="en-US" sz="825" b="1" i="1" dirty="0">
                <a:latin typeface="Arial" pitchFamily="34" charset="0"/>
                <a:cs typeface="Arial" pitchFamily="34" charset="0"/>
              </a:rPr>
              <a:t>SOLDIER</a:t>
            </a:r>
            <a:r>
              <a:rPr lang="en-US" sz="825" b="1" i="1" baseline="0" dirty="0">
                <a:latin typeface="Arial" pitchFamily="34" charset="0"/>
                <a:cs typeface="Arial" pitchFamily="34" charset="0"/>
              </a:rPr>
              <a:t> FIRST</a:t>
            </a:r>
            <a:r>
              <a:rPr lang="en-US" sz="825" b="1" i="1" dirty="0">
                <a:latin typeface="Arial" pitchFamily="34" charset="0"/>
                <a:cs typeface="Arial" pitchFamily="34" charset="0"/>
              </a:rPr>
              <a:t>, LAWYER</a:t>
            </a:r>
            <a:r>
              <a:rPr lang="en-US" sz="825" b="1" i="1" baseline="0" dirty="0">
                <a:latin typeface="Arial" pitchFamily="34" charset="0"/>
                <a:cs typeface="Arial" pitchFamily="34" charset="0"/>
              </a:rPr>
              <a:t> ALWAYS</a:t>
            </a:r>
            <a:endParaRPr lang="en-US" sz="825" i="1" dirty="0">
              <a:latin typeface="Arial" pitchFamily="34" charset="0"/>
              <a:cs typeface="Arial" pitchFamily="34" charset="0"/>
            </a:endParaRPr>
          </a:p>
        </p:txBody>
      </p:sp>
      <p:cxnSp>
        <p:nvCxnSpPr>
          <p:cNvPr id="1030" name="Straight Connector 11"/>
          <p:cNvCxnSpPr>
            <a:cxnSpLocks noChangeShapeType="1"/>
          </p:cNvCxnSpPr>
          <p:nvPr userDrawn="1"/>
        </p:nvCxnSpPr>
        <p:spPr bwMode="auto">
          <a:xfrm>
            <a:off x="1219200" y="838200"/>
            <a:ext cx="9753600" cy="0"/>
          </a:xfrm>
          <a:prstGeom prst="line">
            <a:avLst/>
          </a:prstGeom>
          <a:noFill/>
          <a:ln w="25400" algn="ctr">
            <a:solidFill>
              <a:schemeClr val="tx1"/>
            </a:solidFill>
            <a:round/>
            <a:headEnd/>
            <a:tailEnd/>
          </a:ln>
        </p:spPr>
      </p:cxnSp>
      <p:cxnSp>
        <p:nvCxnSpPr>
          <p:cNvPr id="1031" name="Straight Connector 15"/>
          <p:cNvCxnSpPr>
            <a:cxnSpLocks noChangeShapeType="1"/>
          </p:cNvCxnSpPr>
          <p:nvPr userDrawn="1"/>
        </p:nvCxnSpPr>
        <p:spPr bwMode="auto">
          <a:xfrm>
            <a:off x="1219200" y="914400"/>
            <a:ext cx="9753600" cy="0"/>
          </a:xfrm>
          <a:prstGeom prst="line">
            <a:avLst/>
          </a:prstGeom>
          <a:noFill/>
          <a:ln w="25400" algn="ctr">
            <a:solidFill>
              <a:srgbClr val="FFC000"/>
            </a:solidFill>
            <a:round/>
            <a:headEnd/>
            <a:tailEnd/>
          </a:ln>
        </p:spPr>
      </p:cxnSp>
      <p:sp>
        <p:nvSpPr>
          <p:cNvPr id="17" name="TextBox 16"/>
          <p:cNvSpPr txBox="1"/>
          <p:nvPr userDrawn="1"/>
        </p:nvSpPr>
        <p:spPr>
          <a:xfrm>
            <a:off x="5577270" y="1"/>
            <a:ext cx="1037463" cy="230832"/>
          </a:xfrm>
          <a:prstGeom prst="rect">
            <a:avLst/>
          </a:prstGeom>
          <a:noFill/>
        </p:spPr>
        <p:txBody>
          <a:bodyPr wrap="none">
            <a:spAutoFit/>
          </a:bodyPr>
          <a:lstStyle/>
          <a:p>
            <a:pPr algn="ctr" eaLnBrk="0" hangingPunct="0">
              <a:defRPr/>
            </a:pPr>
            <a:r>
              <a:rPr lang="en-US" sz="900" b="1" dirty="0">
                <a:solidFill>
                  <a:srgbClr val="009900"/>
                </a:solidFill>
                <a:latin typeface="+mn-lt"/>
                <a:cs typeface="+mn-cs"/>
              </a:rPr>
              <a:t>UNCLASSIFIED</a:t>
            </a:r>
          </a:p>
        </p:txBody>
      </p:sp>
      <p:sp>
        <p:nvSpPr>
          <p:cNvPr id="18" name="TextBox 17"/>
          <p:cNvSpPr txBox="1"/>
          <p:nvPr userDrawn="1"/>
        </p:nvSpPr>
        <p:spPr>
          <a:xfrm>
            <a:off x="5577270" y="6581776"/>
            <a:ext cx="1037463" cy="230832"/>
          </a:xfrm>
          <a:prstGeom prst="rect">
            <a:avLst/>
          </a:prstGeom>
          <a:noFill/>
        </p:spPr>
        <p:txBody>
          <a:bodyPr wrap="none">
            <a:spAutoFit/>
          </a:bodyPr>
          <a:lstStyle/>
          <a:p>
            <a:pPr algn="ctr" eaLnBrk="0" hangingPunct="0">
              <a:defRPr/>
            </a:pPr>
            <a:r>
              <a:rPr lang="en-US" sz="900" b="1" dirty="0">
                <a:solidFill>
                  <a:srgbClr val="009900"/>
                </a:solidFill>
                <a:latin typeface="+mn-lt"/>
                <a:cs typeface="+mn-cs"/>
              </a:rPr>
              <a:t>UNCLASSIFIED</a:t>
            </a:r>
          </a:p>
        </p:txBody>
      </p:sp>
      <p:cxnSp>
        <p:nvCxnSpPr>
          <p:cNvPr id="1034" name="Straight Connector 18"/>
          <p:cNvCxnSpPr>
            <a:cxnSpLocks noChangeShapeType="1"/>
          </p:cNvCxnSpPr>
          <p:nvPr userDrawn="1"/>
        </p:nvCxnSpPr>
        <p:spPr bwMode="auto">
          <a:xfrm>
            <a:off x="1219200" y="6553200"/>
            <a:ext cx="10160000" cy="0"/>
          </a:xfrm>
          <a:prstGeom prst="line">
            <a:avLst/>
          </a:prstGeom>
          <a:noFill/>
          <a:ln w="25400" algn="ctr">
            <a:solidFill>
              <a:schemeClr val="tx1"/>
            </a:solidFill>
            <a:round/>
            <a:headEnd/>
            <a:tailEnd/>
          </a:ln>
        </p:spPr>
      </p:cxnSp>
      <p:cxnSp>
        <p:nvCxnSpPr>
          <p:cNvPr id="1035" name="Straight Connector 19"/>
          <p:cNvCxnSpPr>
            <a:cxnSpLocks noChangeShapeType="1"/>
          </p:cNvCxnSpPr>
          <p:nvPr userDrawn="1"/>
        </p:nvCxnSpPr>
        <p:spPr bwMode="auto">
          <a:xfrm>
            <a:off x="1219200" y="6477000"/>
            <a:ext cx="10160000" cy="0"/>
          </a:xfrm>
          <a:prstGeom prst="line">
            <a:avLst/>
          </a:prstGeom>
          <a:noFill/>
          <a:ln w="25400" algn="ctr">
            <a:solidFill>
              <a:srgbClr val="FFC000"/>
            </a:solidFill>
            <a:round/>
            <a:headEnd/>
            <a:tailEnd/>
          </a:ln>
        </p:spPr>
      </p:cxnSp>
      <p:sp>
        <p:nvSpPr>
          <p:cNvPr id="12" name="Footer Placeholder 11"/>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smtClean="0">
                <a:solidFill>
                  <a:schemeClr val="tx1">
                    <a:tint val="75000"/>
                  </a:schemeClr>
                </a:solidFill>
              </a:defRPr>
            </a:lvl1pPr>
          </a:lstStyle>
          <a:p>
            <a:pPr>
              <a:defRPr/>
            </a:pPr>
            <a:endParaRPr lang="en-US" dirty="0"/>
          </a:p>
        </p:txBody>
      </p:sp>
      <p:pic>
        <p:nvPicPr>
          <p:cNvPr id="2" name="Picture 1" descr="Logo&#10;&#10;Description automatically generated">
            <a:extLst>
              <a:ext uri="{FF2B5EF4-FFF2-40B4-BE49-F238E27FC236}">
                <a16:creationId xmlns:a16="http://schemas.microsoft.com/office/drawing/2014/main" id="{DA48FBC4-42AA-8EF6-35C0-73ECB13E7FD4}"/>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06079" y="58143"/>
            <a:ext cx="1016000" cy="762000"/>
          </a:xfrm>
          <a:prstGeom prst="rect">
            <a:avLst/>
          </a:prstGeom>
        </p:spPr>
      </p:pic>
      <p:pic>
        <p:nvPicPr>
          <p:cNvPr id="3" name="Picture 2" descr="TJAGLCS Crest">
            <a:extLst>
              <a:ext uri="{FF2B5EF4-FFF2-40B4-BE49-F238E27FC236}">
                <a16:creationId xmlns:a16="http://schemas.microsoft.com/office/drawing/2014/main" id="{44A9DF8F-D26D-3C64-6557-03ABC0EF83A7}"/>
              </a:ext>
            </a:extLst>
          </p:cNvPr>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1737" y="43065"/>
            <a:ext cx="1142731" cy="857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3927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ctr" rtl="0" eaLnBrk="0" fontAlgn="base" hangingPunct="0">
        <a:spcBef>
          <a:spcPct val="0"/>
        </a:spcBef>
        <a:spcAft>
          <a:spcPct val="0"/>
        </a:spcAft>
        <a:defRPr sz="2400" b="1">
          <a:solidFill>
            <a:schemeClr val="tx1"/>
          </a:solidFill>
          <a:latin typeface="+mj-lt"/>
          <a:ea typeface="+mj-ea"/>
          <a:cs typeface="+mj-cs"/>
        </a:defRPr>
      </a:lvl1pPr>
      <a:lvl2pPr algn="ctr" rtl="0" eaLnBrk="0" fontAlgn="base" hangingPunct="0">
        <a:spcBef>
          <a:spcPct val="0"/>
        </a:spcBef>
        <a:spcAft>
          <a:spcPct val="0"/>
        </a:spcAft>
        <a:defRPr sz="2400" b="1">
          <a:solidFill>
            <a:schemeClr val="tx1"/>
          </a:solidFill>
          <a:latin typeface="Arial" charset="0"/>
        </a:defRPr>
      </a:lvl2pPr>
      <a:lvl3pPr algn="ctr" rtl="0" eaLnBrk="0" fontAlgn="base" hangingPunct="0">
        <a:spcBef>
          <a:spcPct val="0"/>
        </a:spcBef>
        <a:spcAft>
          <a:spcPct val="0"/>
        </a:spcAft>
        <a:defRPr sz="2400" b="1">
          <a:solidFill>
            <a:schemeClr val="tx1"/>
          </a:solidFill>
          <a:latin typeface="Arial" charset="0"/>
        </a:defRPr>
      </a:lvl3pPr>
      <a:lvl4pPr algn="ctr" rtl="0" eaLnBrk="0" fontAlgn="base" hangingPunct="0">
        <a:spcBef>
          <a:spcPct val="0"/>
        </a:spcBef>
        <a:spcAft>
          <a:spcPct val="0"/>
        </a:spcAft>
        <a:defRPr sz="2400" b="1">
          <a:solidFill>
            <a:schemeClr val="tx1"/>
          </a:solidFill>
          <a:latin typeface="Arial" charset="0"/>
        </a:defRPr>
      </a:lvl4pPr>
      <a:lvl5pPr algn="ctr" rtl="0" eaLnBrk="0" fontAlgn="base" hangingPunct="0">
        <a:spcBef>
          <a:spcPct val="0"/>
        </a:spcBef>
        <a:spcAft>
          <a:spcPct val="0"/>
        </a:spcAft>
        <a:defRPr sz="2400" b="1">
          <a:solidFill>
            <a:schemeClr val="tx1"/>
          </a:solidFill>
          <a:latin typeface="Arial" charset="0"/>
        </a:defRPr>
      </a:lvl5pPr>
      <a:lvl6pPr marL="342900" algn="r" rtl="0" fontAlgn="base">
        <a:spcBef>
          <a:spcPct val="0"/>
        </a:spcBef>
        <a:spcAft>
          <a:spcPct val="0"/>
        </a:spcAft>
        <a:defRPr sz="2400" b="1">
          <a:solidFill>
            <a:schemeClr val="bg1"/>
          </a:solidFill>
          <a:latin typeface="Arial" charset="0"/>
        </a:defRPr>
      </a:lvl6pPr>
      <a:lvl7pPr marL="685800" algn="r" rtl="0" fontAlgn="base">
        <a:spcBef>
          <a:spcPct val="0"/>
        </a:spcBef>
        <a:spcAft>
          <a:spcPct val="0"/>
        </a:spcAft>
        <a:defRPr sz="2400" b="1">
          <a:solidFill>
            <a:schemeClr val="bg1"/>
          </a:solidFill>
          <a:latin typeface="Arial" charset="0"/>
        </a:defRPr>
      </a:lvl7pPr>
      <a:lvl8pPr marL="1028700" algn="r" rtl="0" fontAlgn="base">
        <a:spcBef>
          <a:spcPct val="0"/>
        </a:spcBef>
        <a:spcAft>
          <a:spcPct val="0"/>
        </a:spcAft>
        <a:defRPr sz="2400" b="1">
          <a:solidFill>
            <a:schemeClr val="bg1"/>
          </a:solidFill>
          <a:latin typeface="Arial" charset="0"/>
        </a:defRPr>
      </a:lvl8pPr>
      <a:lvl9pPr marL="1371600" algn="r" rtl="0" fontAlgn="base">
        <a:spcBef>
          <a:spcPct val="0"/>
        </a:spcBef>
        <a:spcAft>
          <a:spcPct val="0"/>
        </a:spcAft>
        <a:defRPr sz="2400" b="1">
          <a:solidFill>
            <a:schemeClr val="bg1"/>
          </a:solidFill>
          <a:latin typeface="Arial" charset="0"/>
        </a:defRPr>
      </a:lvl9pPr>
    </p:titleStyle>
    <p:bodyStyle>
      <a:lvl1pPr marL="257175" indent="-257175" algn="l" rtl="0" eaLnBrk="0" fontAlgn="base" hangingPunct="0">
        <a:spcBef>
          <a:spcPct val="20000"/>
        </a:spcBef>
        <a:spcAft>
          <a:spcPct val="0"/>
        </a:spcAft>
        <a:buClr>
          <a:schemeClr val="tx1"/>
        </a:buClr>
        <a:buSzPct val="110000"/>
        <a:buFont typeface="Wingdings" pitchFamily="2" charset="2"/>
        <a:buChar char="ü"/>
        <a:defRPr sz="2100" b="1">
          <a:solidFill>
            <a:schemeClr val="tx1"/>
          </a:solidFill>
          <a:latin typeface="+mn-lt"/>
          <a:ea typeface="+mn-ea"/>
          <a:cs typeface="+mn-cs"/>
        </a:defRPr>
      </a:lvl1pPr>
      <a:lvl2pPr marL="557213" indent="-214313" algn="l" rtl="0" eaLnBrk="0" fontAlgn="base" hangingPunct="0">
        <a:spcBef>
          <a:spcPct val="20000"/>
        </a:spcBef>
        <a:spcAft>
          <a:spcPct val="0"/>
        </a:spcAft>
        <a:buClr>
          <a:srgbClr val="663300"/>
        </a:buClr>
        <a:buSzPct val="90000"/>
        <a:buFont typeface="Wingdings" pitchFamily="2" charset="2"/>
        <a:buChar char="è"/>
        <a:defRPr sz="2100" b="1">
          <a:solidFill>
            <a:srgbClr val="663300"/>
          </a:solidFill>
          <a:latin typeface="+mn-lt"/>
        </a:defRPr>
      </a:lvl2pPr>
      <a:lvl3pPr marL="857250" indent="-171450" algn="l" rtl="0" eaLnBrk="0" fontAlgn="base" hangingPunct="0">
        <a:spcBef>
          <a:spcPct val="20000"/>
        </a:spcBef>
        <a:spcAft>
          <a:spcPct val="0"/>
        </a:spcAft>
        <a:buSzPct val="65000"/>
        <a:buFont typeface="Wingdings" pitchFamily="2" charset="2"/>
        <a:buChar char="u"/>
        <a:defRPr sz="1800" b="1">
          <a:solidFill>
            <a:srgbClr val="006600"/>
          </a:solidFill>
          <a:latin typeface="+mn-lt"/>
        </a:defRPr>
      </a:lvl3pPr>
      <a:lvl4pPr marL="1200150" indent="-171450" algn="l" rtl="0" eaLnBrk="0" fontAlgn="base" hangingPunct="0">
        <a:spcBef>
          <a:spcPct val="20000"/>
        </a:spcBef>
        <a:spcAft>
          <a:spcPct val="0"/>
        </a:spcAft>
        <a:buSzPct val="65000"/>
        <a:buFont typeface="Wingdings" pitchFamily="2" charset="2"/>
        <a:buChar char="u"/>
        <a:defRPr sz="1500" b="1">
          <a:solidFill>
            <a:srgbClr val="006600"/>
          </a:solidFill>
          <a:latin typeface="+mn-lt"/>
        </a:defRPr>
      </a:lvl4pPr>
      <a:lvl5pPr marL="1543050" indent="-171450" algn="l" rtl="0" eaLnBrk="0" fontAlgn="base" hangingPunct="0">
        <a:spcBef>
          <a:spcPct val="20000"/>
        </a:spcBef>
        <a:spcAft>
          <a:spcPct val="0"/>
        </a:spcAft>
        <a:buSzPct val="60000"/>
        <a:buFont typeface="Wingdings" pitchFamily="2" charset="2"/>
        <a:buChar char="£"/>
        <a:defRPr sz="1500" b="1">
          <a:solidFill>
            <a:srgbClr val="006600"/>
          </a:solidFill>
          <a:latin typeface="+mn-lt"/>
        </a:defRPr>
      </a:lvl5pPr>
      <a:lvl6pPr marL="1885950" indent="-171450" algn="l" rtl="0" fontAlgn="base">
        <a:spcBef>
          <a:spcPct val="20000"/>
        </a:spcBef>
        <a:spcAft>
          <a:spcPct val="0"/>
        </a:spcAft>
        <a:buSzPct val="60000"/>
        <a:buFont typeface="Wingdings" pitchFamily="2" charset="2"/>
        <a:buChar char="£"/>
        <a:defRPr sz="1500" b="1">
          <a:solidFill>
            <a:srgbClr val="006600"/>
          </a:solidFill>
          <a:latin typeface="+mn-lt"/>
        </a:defRPr>
      </a:lvl6pPr>
      <a:lvl7pPr marL="2228850" indent="-171450" algn="l" rtl="0" fontAlgn="base">
        <a:spcBef>
          <a:spcPct val="20000"/>
        </a:spcBef>
        <a:spcAft>
          <a:spcPct val="0"/>
        </a:spcAft>
        <a:buSzPct val="60000"/>
        <a:buFont typeface="Wingdings" pitchFamily="2" charset="2"/>
        <a:buChar char="£"/>
        <a:defRPr sz="1500" b="1">
          <a:solidFill>
            <a:srgbClr val="006600"/>
          </a:solidFill>
          <a:latin typeface="+mn-lt"/>
        </a:defRPr>
      </a:lvl7pPr>
      <a:lvl8pPr marL="2571750" indent="-171450" algn="l" rtl="0" fontAlgn="base">
        <a:spcBef>
          <a:spcPct val="20000"/>
        </a:spcBef>
        <a:spcAft>
          <a:spcPct val="0"/>
        </a:spcAft>
        <a:buSzPct val="60000"/>
        <a:buFont typeface="Wingdings" pitchFamily="2" charset="2"/>
        <a:buChar char="£"/>
        <a:defRPr sz="1500" b="1">
          <a:solidFill>
            <a:srgbClr val="006600"/>
          </a:solidFill>
          <a:latin typeface="+mn-lt"/>
        </a:defRPr>
      </a:lvl8pPr>
      <a:lvl9pPr marL="2914650" indent="-171450" algn="l" rtl="0" fontAlgn="base">
        <a:spcBef>
          <a:spcPct val="20000"/>
        </a:spcBef>
        <a:spcAft>
          <a:spcPct val="0"/>
        </a:spcAft>
        <a:buSzPct val="60000"/>
        <a:buFont typeface="Wingdings" pitchFamily="2" charset="2"/>
        <a:buChar char="£"/>
        <a:defRPr sz="1500" b="1">
          <a:solidFill>
            <a:srgbClr val="006600"/>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6.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hyperlink" Target="mailto:TJAGLCS-training@army.mil"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399" y="1945479"/>
            <a:ext cx="6858000" cy="323165"/>
          </a:xfrm>
        </p:spPr>
        <p:txBody>
          <a:bodyPr/>
          <a:lstStyle/>
          <a:p>
            <a:r>
              <a:rPr lang="en-US" sz="2100" dirty="0"/>
              <a:t>TJAGLCS Training Package</a:t>
            </a:r>
            <a:endParaRPr lang="en-US" sz="1650" dirty="0"/>
          </a:p>
        </p:txBody>
      </p:sp>
      <p:sp>
        <p:nvSpPr>
          <p:cNvPr id="3" name="Subtitle 2"/>
          <p:cNvSpPr>
            <a:spLocks noGrp="1"/>
          </p:cNvSpPr>
          <p:nvPr>
            <p:ph type="subTitle" idx="1"/>
          </p:nvPr>
        </p:nvSpPr>
        <p:spPr>
          <a:xfrm>
            <a:off x="3210947" y="4245017"/>
            <a:ext cx="5312909" cy="1314450"/>
          </a:xfrm>
        </p:spPr>
        <p:txBody>
          <a:bodyPr/>
          <a:lstStyle/>
          <a:p>
            <a:pPr>
              <a:tabLst>
                <a:tab pos="3429000" algn="l"/>
              </a:tabLst>
            </a:pPr>
            <a:r>
              <a:rPr lang="en-US" dirty="0"/>
              <a:t>Intelligence Law &amp; Policy</a:t>
            </a:r>
          </a:p>
          <a:p>
            <a:pPr>
              <a:tabLst>
                <a:tab pos="3429000" algn="l"/>
              </a:tabLst>
            </a:pPr>
            <a:r>
              <a:rPr lang="en-US" sz="1650" dirty="0"/>
              <a:t>March 2025</a:t>
            </a:r>
          </a:p>
        </p:txBody>
      </p:sp>
      <p:sp>
        <p:nvSpPr>
          <p:cNvPr id="5" name="AutoShape 2" descr="United States Army Judge Advocate General's Corps - Wikipedia">
            <a:extLst>
              <a:ext uri="{FF2B5EF4-FFF2-40B4-BE49-F238E27FC236}">
                <a16:creationId xmlns:a16="http://schemas.microsoft.com/office/drawing/2014/main" id="{5DFA56DA-FA36-3EF7-1620-4DF81811940D}"/>
              </a:ext>
            </a:extLst>
          </p:cNvPr>
          <p:cNvSpPr>
            <a:spLocks noChangeAspect="1" noChangeArrowheads="1"/>
          </p:cNvSpPr>
          <p:nvPr/>
        </p:nvSpPr>
        <p:spPr bwMode="auto">
          <a:xfrm>
            <a:off x="4610100" y="1955758"/>
            <a:ext cx="2514600" cy="2514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defTabSz="685800" fontAlgn="base">
              <a:spcBef>
                <a:spcPct val="0"/>
              </a:spcBef>
              <a:spcAft>
                <a:spcPct val="0"/>
              </a:spcAft>
              <a:defRPr/>
            </a:pPr>
            <a:endParaRPr lang="en-US">
              <a:solidFill>
                <a:srgbClr val="000000"/>
              </a:solidFill>
              <a:latin typeface="Arial" charset="0"/>
              <a:cs typeface="Arial" charset="0"/>
            </a:endParaRPr>
          </a:p>
        </p:txBody>
      </p:sp>
      <p:pic>
        <p:nvPicPr>
          <p:cNvPr id="4" name="Picture 2" descr="TJAGLCS Crest">
            <a:extLst>
              <a:ext uri="{FF2B5EF4-FFF2-40B4-BE49-F238E27FC236}">
                <a16:creationId xmlns:a16="http://schemas.microsoft.com/office/drawing/2014/main" id="{78F77D0C-2E3E-36F7-6CD8-EE256C27FA3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24450" y="2470108"/>
            <a:ext cx="1485900" cy="148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77682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AD33D-A6EA-ABFD-BBC7-50C0B9A4FBEE}"/>
              </a:ext>
            </a:extLst>
          </p:cNvPr>
          <p:cNvSpPr>
            <a:spLocks noGrp="1"/>
          </p:cNvSpPr>
          <p:nvPr>
            <p:ph type="title"/>
          </p:nvPr>
        </p:nvSpPr>
        <p:spPr>
          <a:xfrm>
            <a:off x="1052322" y="394335"/>
            <a:ext cx="10396728" cy="1325562"/>
          </a:xfrm>
        </p:spPr>
        <p:txBody>
          <a:bodyPr>
            <a:normAutofit/>
          </a:bodyPr>
          <a:lstStyle/>
          <a:p>
            <a:r>
              <a:rPr lang="en-US" dirty="0"/>
              <a:t>DODD 5148.13 – Intelligence Oversight </a:t>
            </a:r>
          </a:p>
        </p:txBody>
      </p:sp>
      <p:pic>
        <p:nvPicPr>
          <p:cNvPr id="4" name="Content Placeholder 3">
            <a:extLst>
              <a:ext uri="{FF2B5EF4-FFF2-40B4-BE49-F238E27FC236}">
                <a16:creationId xmlns:a16="http://schemas.microsoft.com/office/drawing/2014/main" id="{6397DC2F-BC40-56D4-15AF-1FB289CA5A52}"/>
              </a:ext>
            </a:extLst>
          </p:cNvPr>
          <p:cNvPicPr>
            <a:picLocks noGrp="1" noChangeAspect="1"/>
          </p:cNvPicPr>
          <p:nvPr>
            <p:ph idx="1"/>
          </p:nvPr>
        </p:nvPicPr>
        <p:blipFill>
          <a:blip r:embed="rId2"/>
          <a:srcRect b="3497"/>
          <a:stretch/>
        </p:blipFill>
        <p:spPr>
          <a:xfrm>
            <a:off x="7229630" y="1943100"/>
            <a:ext cx="3593791" cy="4351338"/>
          </a:xfrm>
          <a:prstGeom prst="rect">
            <a:avLst/>
          </a:prstGeom>
        </p:spPr>
      </p:pic>
      <p:sp>
        <p:nvSpPr>
          <p:cNvPr id="5" name="Content Placeholder 2">
            <a:extLst>
              <a:ext uri="{FF2B5EF4-FFF2-40B4-BE49-F238E27FC236}">
                <a16:creationId xmlns:a16="http://schemas.microsoft.com/office/drawing/2014/main" id="{4E4DAAD7-52D7-52CE-3E4D-2BF33A18527B}"/>
              </a:ext>
            </a:extLst>
          </p:cNvPr>
          <p:cNvSpPr txBox="1">
            <a:spLocks/>
          </p:cNvSpPr>
          <p:nvPr/>
        </p:nvSpPr>
        <p:spPr>
          <a:xfrm>
            <a:off x="677334" y="1930400"/>
            <a:ext cx="5207000" cy="4792133"/>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r>
              <a:rPr lang="en-US" dirty="0">
                <a:latin typeface="+mj-lt"/>
                <a:cs typeface="Arial" panose="020B0604020202020204" pitchFamily="34" charset="0"/>
              </a:rPr>
              <a:t>Applicability: “Anyone acting on behalf of a DoD Component when conducting intelligence or </a:t>
            </a:r>
            <a:r>
              <a:rPr lang="en-US" b="1" u="sng" dirty="0">
                <a:latin typeface="+mj-lt"/>
                <a:cs typeface="Arial" panose="020B0604020202020204" pitchFamily="34" charset="0"/>
              </a:rPr>
              <a:t>intelligence-related activities </a:t>
            </a:r>
            <a:r>
              <a:rPr lang="en-US" dirty="0">
                <a:latin typeface="+mj-lt"/>
                <a:cs typeface="Arial" panose="020B0604020202020204" pitchFamily="34" charset="0"/>
              </a:rPr>
              <a:t>under DoD authorities”</a:t>
            </a:r>
          </a:p>
          <a:p>
            <a:pPr marL="457200" indent="-457200" fontAlgn="base">
              <a:lnSpc>
                <a:spcPct val="100000"/>
              </a:lnSpc>
              <a:spcBef>
                <a:spcPts val="600"/>
              </a:spcBef>
              <a:spcAft>
                <a:spcPts val="600"/>
              </a:spcAft>
              <a:buClrTx/>
              <a:buSzPct val="100000"/>
              <a:defRPr/>
            </a:pPr>
            <a:r>
              <a:rPr lang="en-US" sz="2400" u="sng" spc="0" dirty="0">
                <a:latin typeface="+mj-lt"/>
                <a:cs typeface="Arial" panose="020B0604020202020204" pitchFamily="34" charset="0"/>
              </a:rPr>
              <a:t>Purpose</a:t>
            </a:r>
            <a:r>
              <a:rPr lang="en-US" sz="2400" spc="0" dirty="0">
                <a:latin typeface="+mj-lt"/>
                <a:cs typeface="Arial" panose="020B0604020202020204" pitchFamily="34" charset="0"/>
              </a:rPr>
              <a:t>: establishes policies, assigns responsibilities, and provides procedures for </a:t>
            </a:r>
          </a:p>
          <a:p>
            <a:pPr marL="914389" lvl="1" indent="-457200" fontAlgn="base">
              <a:lnSpc>
                <a:spcPct val="100000"/>
              </a:lnSpc>
              <a:spcBef>
                <a:spcPts val="600"/>
              </a:spcBef>
              <a:spcAft>
                <a:spcPts val="600"/>
              </a:spcAft>
              <a:buClrTx/>
              <a:buSzPct val="100000"/>
              <a:buFont typeface="Arial" panose="020B0604020202020204" pitchFamily="34" charset="0"/>
              <a:buChar char="•"/>
              <a:defRPr/>
            </a:pPr>
            <a:r>
              <a:rPr lang="en-US" sz="2000" dirty="0">
                <a:solidFill>
                  <a:schemeClr val="tx1"/>
                </a:solidFill>
                <a:latin typeface="+mj-lt"/>
                <a:cs typeface="Arial" panose="020B0604020202020204" pitchFamily="34" charset="0"/>
              </a:rPr>
              <a:t>[1] </a:t>
            </a:r>
            <a:r>
              <a:rPr lang="en-US" sz="2000" u="sng" dirty="0">
                <a:solidFill>
                  <a:schemeClr val="tx1"/>
                </a:solidFill>
                <a:latin typeface="+mj-lt"/>
                <a:cs typeface="Arial" panose="020B0604020202020204" pitchFamily="34" charset="0"/>
              </a:rPr>
              <a:t>employee</a:t>
            </a:r>
            <a:r>
              <a:rPr lang="en-US" sz="2000" dirty="0">
                <a:solidFill>
                  <a:schemeClr val="tx1"/>
                </a:solidFill>
                <a:latin typeface="+mj-lt"/>
                <a:cs typeface="Arial" panose="020B0604020202020204" pitchFamily="34" charset="0"/>
              </a:rPr>
              <a:t> </a:t>
            </a:r>
            <a:r>
              <a:rPr lang="en-US" sz="2000" u="sng" dirty="0">
                <a:solidFill>
                  <a:schemeClr val="tx1"/>
                </a:solidFill>
                <a:latin typeface="+mj-lt"/>
                <a:cs typeface="Arial" panose="020B0604020202020204" pitchFamily="34" charset="0"/>
              </a:rPr>
              <a:t>conduct</a:t>
            </a:r>
            <a:r>
              <a:rPr lang="en-US" sz="2000" dirty="0">
                <a:solidFill>
                  <a:schemeClr val="tx1"/>
                </a:solidFill>
                <a:latin typeface="+mj-lt"/>
                <a:cs typeface="Arial" panose="020B0604020202020204" pitchFamily="34" charset="0"/>
              </a:rPr>
              <a:t> </a:t>
            </a:r>
            <a:r>
              <a:rPr lang="en-US" sz="2000" i="1" dirty="0">
                <a:solidFill>
                  <a:schemeClr val="tx1"/>
                </a:solidFill>
                <a:latin typeface="+mj-lt"/>
                <a:cs typeface="Arial" panose="020B0604020202020204" pitchFamily="34" charset="0"/>
              </a:rPr>
              <a:t>and</a:t>
            </a:r>
            <a:r>
              <a:rPr lang="en-US" sz="2000" dirty="0">
                <a:solidFill>
                  <a:schemeClr val="tx1"/>
                </a:solidFill>
                <a:latin typeface="+mj-lt"/>
                <a:cs typeface="Arial" panose="020B0604020202020204" pitchFamily="34" charset="0"/>
              </a:rPr>
              <a:t> </a:t>
            </a:r>
          </a:p>
          <a:p>
            <a:pPr marL="914389" lvl="1" indent="-457200" fontAlgn="base">
              <a:lnSpc>
                <a:spcPct val="100000"/>
              </a:lnSpc>
              <a:spcBef>
                <a:spcPts val="600"/>
              </a:spcBef>
              <a:spcAft>
                <a:spcPts val="600"/>
              </a:spcAft>
              <a:buClrTx/>
              <a:buSzPct val="100000"/>
              <a:buFont typeface="Arial" panose="020B0604020202020204" pitchFamily="34" charset="0"/>
              <a:buChar char="•"/>
              <a:defRPr/>
            </a:pPr>
            <a:r>
              <a:rPr lang="en-US" sz="2000" dirty="0">
                <a:solidFill>
                  <a:schemeClr val="tx1"/>
                </a:solidFill>
                <a:latin typeface="+mj-lt"/>
                <a:cs typeface="Arial" panose="020B0604020202020204" pitchFamily="34" charset="0"/>
              </a:rPr>
              <a:t>[2] </a:t>
            </a:r>
            <a:r>
              <a:rPr lang="en-US" sz="2000" u="sng" dirty="0">
                <a:solidFill>
                  <a:schemeClr val="tx1"/>
                </a:solidFill>
                <a:latin typeface="+mj-lt"/>
                <a:cs typeface="Arial" panose="020B0604020202020204" pitchFamily="34" charset="0"/>
              </a:rPr>
              <a:t>identifying</a:t>
            </a:r>
            <a:r>
              <a:rPr lang="en-US" sz="2000" dirty="0">
                <a:solidFill>
                  <a:schemeClr val="tx1"/>
                </a:solidFill>
                <a:latin typeface="+mj-lt"/>
                <a:cs typeface="Arial" panose="020B0604020202020204" pitchFamily="34" charset="0"/>
              </a:rPr>
              <a:t>, </a:t>
            </a:r>
            <a:r>
              <a:rPr lang="en-US" sz="2000" u="sng" dirty="0">
                <a:solidFill>
                  <a:schemeClr val="tx1"/>
                </a:solidFill>
                <a:latin typeface="+mj-lt"/>
                <a:cs typeface="Arial" panose="020B0604020202020204" pitchFamily="34" charset="0"/>
              </a:rPr>
              <a:t>investigating</a:t>
            </a:r>
            <a:r>
              <a:rPr lang="en-US" sz="2000" dirty="0">
                <a:solidFill>
                  <a:schemeClr val="tx1"/>
                </a:solidFill>
                <a:latin typeface="+mj-lt"/>
                <a:cs typeface="Arial" panose="020B0604020202020204" pitchFamily="34" charset="0"/>
              </a:rPr>
              <a:t>, and </a:t>
            </a:r>
            <a:r>
              <a:rPr lang="en-US" sz="2000" u="sng" dirty="0">
                <a:solidFill>
                  <a:schemeClr val="tx1"/>
                </a:solidFill>
                <a:latin typeface="+mj-lt"/>
                <a:cs typeface="Arial" panose="020B0604020202020204" pitchFamily="34" charset="0"/>
              </a:rPr>
              <a:t>reporting</a:t>
            </a:r>
            <a:r>
              <a:rPr lang="en-US" sz="2000" dirty="0">
                <a:solidFill>
                  <a:schemeClr val="tx1"/>
                </a:solidFill>
                <a:latin typeface="+mj-lt"/>
                <a:cs typeface="Arial" panose="020B0604020202020204" pitchFamily="34" charset="0"/>
              </a:rPr>
              <a:t> Questionable Intelligence Activities (QIAs) and Significant or Highly Sensitive Matters (S/HSMs)</a:t>
            </a:r>
            <a:endParaRPr lang="en-US" sz="1200" dirty="0">
              <a:solidFill>
                <a:schemeClr val="tx1"/>
              </a:solidFill>
              <a:latin typeface="+mj-lt"/>
              <a:cs typeface="Arial" panose="020B0604020202020204" pitchFamily="34" charset="0"/>
            </a:endParaRPr>
          </a:p>
          <a:p>
            <a:endParaRPr lang="en-US" dirty="0">
              <a:latin typeface="+mj-lt"/>
              <a:cs typeface="Arial" panose="020B0604020202020204" pitchFamily="34" charset="0"/>
            </a:endParaRPr>
          </a:p>
          <a:p>
            <a:pPr marL="0" indent="0">
              <a:buFont typeface="Arial" pitchFamily="34" charset="0"/>
              <a:buNone/>
            </a:pPr>
            <a:endParaRPr lang="en-US" dirty="0">
              <a:latin typeface="+mj-lt"/>
              <a:cs typeface="Arial" panose="020B0604020202020204" pitchFamily="34" charset="0"/>
            </a:endParaRPr>
          </a:p>
        </p:txBody>
      </p:sp>
    </p:spTree>
    <p:extLst>
      <p:ext uri="{BB962C8B-B14F-4D97-AF65-F5344CB8AC3E}">
        <p14:creationId xmlns:p14="http://schemas.microsoft.com/office/powerpoint/2010/main" val="425103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EDD1C-719D-97DE-3710-32FAD520919F}"/>
              </a:ext>
            </a:extLst>
          </p:cNvPr>
          <p:cNvSpPr>
            <a:spLocks noGrp="1"/>
          </p:cNvSpPr>
          <p:nvPr>
            <p:ph type="title"/>
          </p:nvPr>
        </p:nvSpPr>
        <p:spPr>
          <a:xfrm>
            <a:off x="1261872" y="365760"/>
            <a:ext cx="9692640" cy="1325562"/>
          </a:xfrm>
        </p:spPr>
        <p:txBody>
          <a:bodyPr>
            <a:normAutofit/>
          </a:bodyPr>
          <a:lstStyle/>
          <a:p>
            <a:r>
              <a:rPr lang="en-US" dirty="0"/>
              <a:t>Lawful Mission and Authority</a:t>
            </a:r>
          </a:p>
        </p:txBody>
      </p:sp>
      <p:sp>
        <p:nvSpPr>
          <p:cNvPr id="4" name="Rectangle 3">
            <a:extLst>
              <a:ext uri="{FF2B5EF4-FFF2-40B4-BE49-F238E27FC236}">
                <a16:creationId xmlns:a16="http://schemas.microsoft.com/office/drawing/2014/main" id="{389D17FF-62E0-094F-266E-7DA5291B5370}"/>
              </a:ext>
            </a:extLst>
          </p:cNvPr>
          <p:cNvSpPr/>
          <p:nvPr/>
        </p:nvSpPr>
        <p:spPr>
          <a:xfrm>
            <a:off x="417195" y="2209800"/>
            <a:ext cx="2129790" cy="151638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400" b="1" dirty="0">
                <a:latin typeface="Century Gothic" panose="020B0502020202020204" pitchFamily="34" charset="0"/>
              </a:rPr>
              <a:t>Mission</a:t>
            </a:r>
          </a:p>
          <a:p>
            <a:pPr algn="ctr"/>
            <a:r>
              <a:rPr lang="en-US" sz="1400" b="1" dirty="0">
                <a:latin typeface="Century Gothic" panose="020B0502020202020204" pitchFamily="34" charset="0"/>
              </a:rPr>
              <a:t>(Operational Authority)</a:t>
            </a:r>
          </a:p>
        </p:txBody>
      </p:sp>
      <p:sp>
        <p:nvSpPr>
          <p:cNvPr id="5" name="Rectangle 4">
            <a:extLst>
              <a:ext uri="{FF2B5EF4-FFF2-40B4-BE49-F238E27FC236}">
                <a16:creationId xmlns:a16="http://schemas.microsoft.com/office/drawing/2014/main" id="{B3D48ED2-5A80-915E-1B53-7B1A40DAE364}"/>
              </a:ext>
            </a:extLst>
          </p:cNvPr>
          <p:cNvSpPr/>
          <p:nvPr/>
        </p:nvSpPr>
        <p:spPr>
          <a:xfrm>
            <a:off x="4810125" y="2209800"/>
            <a:ext cx="2129790" cy="151638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400" b="1" dirty="0">
                <a:latin typeface="Century Gothic" panose="020B0502020202020204" pitchFamily="34" charset="0"/>
              </a:rPr>
              <a:t>Authority</a:t>
            </a:r>
          </a:p>
          <a:p>
            <a:pPr algn="ctr"/>
            <a:r>
              <a:rPr lang="en-US" sz="1600" b="1" dirty="0">
                <a:latin typeface="Century Gothic" panose="020B0502020202020204" pitchFamily="34" charset="0"/>
              </a:rPr>
              <a:t>(Intelligence Authority)</a:t>
            </a:r>
          </a:p>
        </p:txBody>
      </p:sp>
      <p:sp>
        <p:nvSpPr>
          <p:cNvPr id="6" name="Rectangle 5">
            <a:extLst>
              <a:ext uri="{FF2B5EF4-FFF2-40B4-BE49-F238E27FC236}">
                <a16:creationId xmlns:a16="http://schemas.microsoft.com/office/drawing/2014/main" id="{D0701357-1922-D827-0139-64A5DB60841C}"/>
              </a:ext>
            </a:extLst>
          </p:cNvPr>
          <p:cNvSpPr/>
          <p:nvPr/>
        </p:nvSpPr>
        <p:spPr>
          <a:xfrm>
            <a:off x="9004935" y="2209800"/>
            <a:ext cx="2129790" cy="151638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US" sz="2400" b="1" dirty="0">
                <a:latin typeface="Century Gothic" panose="020B0502020202020204" pitchFamily="34" charset="0"/>
              </a:rPr>
              <a:t>Permissible Intelligence Activity</a:t>
            </a:r>
          </a:p>
        </p:txBody>
      </p:sp>
      <p:sp>
        <p:nvSpPr>
          <p:cNvPr id="7" name="Plus Sign 6">
            <a:extLst>
              <a:ext uri="{FF2B5EF4-FFF2-40B4-BE49-F238E27FC236}">
                <a16:creationId xmlns:a16="http://schemas.microsoft.com/office/drawing/2014/main" id="{B2C3A8C5-ECD4-E128-A7CD-CE5905117A88}"/>
              </a:ext>
            </a:extLst>
          </p:cNvPr>
          <p:cNvSpPr/>
          <p:nvPr/>
        </p:nvSpPr>
        <p:spPr>
          <a:xfrm>
            <a:off x="3222423" y="2462735"/>
            <a:ext cx="777093" cy="727556"/>
          </a:xfrm>
          <a:prstGeom prst="mathPlus">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Equals 8">
            <a:extLst>
              <a:ext uri="{FF2B5EF4-FFF2-40B4-BE49-F238E27FC236}">
                <a16:creationId xmlns:a16="http://schemas.microsoft.com/office/drawing/2014/main" id="{002A6F69-943C-0E67-4C64-C875536289C2}"/>
              </a:ext>
            </a:extLst>
          </p:cNvPr>
          <p:cNvSpPr/>
          <p:nvPr/>
        </p:nvSpPr>
        <p:spPr>
          <a:xfrm>
            <a:off x="7652385" y="2527832"/>
            <a:ext cx="865049" cy="597362"/>
          </a:xfrm>
          <a:prstGeom prst="mathEqual">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11" name="TextBox 10">
            <a:extLst>
              <a:ext uri="{FF2B5EF4-FFF2-40B4-BE49-F238E27FC236}">
                <a16:creationId xmlns:a16="http://schemas.microsoft.com/office/drawing/2014/main" id="{ECF92CE2-DAF5-2558-43AB-2E66745433EB}"/>
              </a:ext>
            </a:extLst>
          </p:cNvPr>
          <p:cNvSpPr txBox="1"/>
          <p:nvPr/>
        </p:nvSpPr>
        <p:spPr>
          <a:xfrm>
            <a:off x="435211" y="3904800"/>
            <a:ext cx="2038432" cy="3139321"/>
          </a:xfrm>
          <a:prstGeom prst="rect">
            <a:avLst/>
          </a:prstGeom>
          <a:noFill/>
        </p:spPr>
        <p:txBody>
          <a:bodyPr wrap="square" rtlCol="0">
            <a:spAutoFit/>
          </a:bodyPr>
          <a:lstStyle/>
          <a:p>
            <a:pPr algn="ctr"/>
            <a:r>
              <a:rPr lang="en-US" sz="1600" b="1" dirty="0">
                <a:latin typeface="+mj-lt"/>
              </a:rPr>
              <a:t>What mission do I have to be in this place doing this thing?</a:t>
            </a:r>
          </a:p>
          <a:p>
            <a:pPr algn="ctr"/>
            <a:endParaRPr lang="en-US" sz="1600" b="1" dirty="0">
              <a:latin typeface="+mj-lt"/>
            </a:endParaRPr>
          </a:p>
          <a:p>
            <a:pPr algn="ctr"/>
            <a:r>
              <a:rPr lang="en-US" sz="1600" b="1" dirty="0">
                <a:latin typeface="+mj-lt"/>
              </a:rPr>
              <a:t>EXORD</a:t>
            </a:r>
          </a:p>
          <a:p>
            <a:pPr algn="ctr"/>
            <a:r>
              <a:rPr lang="en-US" sz="1600" b="1" dirty="0">
                <a:latin typeface="+mj-lt"/>
              </a:rPr>
              <a:t>OPORDs</a:t>
            </a:r>
          </a:p>
          <a:p>
            <a:pPr algn="ctr"/>
            <a:r>
              <a:rPr lang="en-US" sz="1600" b="1" dirty="0">
                <a:latin typeface="+mj-lt"/>
              </a:rPr>
              <a:t>CONOPs </a:t>
            </a:r>
          </a:p>
          <a:p>
            <a:pPr algn="ctr"/>
            <a:r>
              <a:rPr lang="en-US" sz="1600" b="1" dirty="0">
                <a:latin typeface="+mj-lt"/>
              </a:rPr>
              <a:t>FRAGOs</a:t>
            </a:r>
          </a:p>
          <a:p>
            <a:pPr algn="ctr"/>
            <a:r>
              <a:rPr lang="en-US" sz="1600" b="1" dirty="0">
                <a:latin typeface="+mj-lt"/>
              </a:rPr>
              <a:t>Verbal Orders</a:t>
            </a:r>
          </a:p>
          <a:p>
            <a:pPr algn="ctr"/>
            <a:endParaRPr lang="en-US" sz="1600" b="1" dirty="0">
              <a:latin typeface="+mj-lt"/>
            </a:endParaRPr>
          </a:p>
          <a:p>
            <a:pPr algn="ctr"/>
            <a:endParaRPr lang="en-US" sz="1600" b="1" dirty="0">
              <a:latin typeface="+mj-lt"/>
            </a:endParaRPr>
          </a:p>
        </p:txBody>
      </p:sp>
      <p:sp>
        <p:nvSpPr>
          <p:cNvPr id="12" name="TextBox 11">
            <a:extLst>
              <a:ext uri="{FF2B5EF4-FFF2-40B4-BE49-F238E27FC236}">
                <a16:creationId xmlns:a16="http://schemas.microsoft.com/office/drawing/2014/main" id="{D2F827B8-6B5D-FA29-2B6C-7823D6DFCE12}"/>
              </a:ext>
            </a:extLst>
          </p:cNvPr>
          <p:cNvSpPr txBox="1"/>
          <p:nvPr/>
        </p:nvSpPr>
        <p:spPr>
          <a:xfrm>
            <a:off x="4684507" y="3818057"/>
            <a:ext cx="2381025" cy="2893100"/>
          </a:xfrm>
          <a:prstGeom prst="rect">
            <a:avLst/>
          </a:prstGeom>
          <a:noFill/>
        </p:spPr>
        <p:txBody>
          <a:bodyPr wrap="square" rtlCol="0">
            <a:spAutoFit/>
          </a:bodyPr>
          <a:lstStyle/>
          <a:p>
            <a:pPr algn="ctr"/>
            <a:r>
              <a:rPr lang="en-US" sz="1600" b="1" dirty="0">
                <a:latin typeface="+mj-lt"/>
              </a:rPr>
              <a:t>What intelligence authority do I have to conduct this particular INT?</a:t>
            </a:r>
          </a:p>
          <a:p>
            <a:pPr algn="ctr"/>
            <a:endParaRPr lang="en-US" sz="1600" b="1" dirty="0">
              <a:latin typeface="+mj-lt"/>
            </a:endParaRPr>
          </a:p>
          <a:p>
            <a:pPr algn="ctr"/>
            <a:r>
              <a:rPr lang="en-US" sz="1600" b="1" dirty="0">
                <a:latin typeface="+mj-lt"/>
              </a:rPr>
              <a:t>SIGINT</a:t>
            </a:r>
          </a:p>
          <a:p>
            <a:pPr algn="ctr"/>
            <a:r>
              <a:rPr lang="en-US" sz="1600" b="1" dirty="0">
                <a:latin typeface="+mj-lt"/>
              </a:rPr>
              <a:t>HUMINT</a:t>
            </a:r>
          </a:p>
          <a:p>
            <a:pPr algn="ctr"/>
            <a:r>
              <a:rPr lang="en-US" sz="1600" b="1" dirty="0">
                <a:latin typeface="+mj-lt"/>
              </a:rPr>
              <a:t>OSINT</a:t>
            </a:r>
          </a:p>
          <a:p>
            <a:pPr algn="ctr"/>
            <a:r>
              <a:rPr lang="en-US" sz="1600" b="1" dirty="0">
                <a:latin typeface="+mj-lt"/>
              </a:rPr>
              <a:t>CI</a:t>
            </a:r>
          </a:p>
          <a:p>
            <a:pPr algn="ctr"/>
            <a:endParaRPr lang="en-US" sz="1600" b="1" dirty="0">
              <a:latin typeface="+mj-lt"/>
            </a:endParaRPr>
          </a:p>
          <a:p>
            <a:pPr algn="ctr"/>
            <a:endParaRPr lang="en-US" sz="1600" b="1" dirty="0">
              <a:latin typeface="+mj-lt"/>
            </a:endParaRPr>
          </a:p>
        </p:txBody>
      </p:sp>
      <p:sp>
        <p:nvSpPr>
          <p:cNvPr id="13" name="TextBox 12">
            <a:extLst>
              <a:ext uri="{FF2B5EF4-FFF2-40B4-BE49-F238E27FC236}">
                <a16:creationId xmlns:a16="http://schemas.microsoft.com/office/drawing/2014/main" id="{59906F5B-774F-771C-7570-A571F2E29F9C}"/>
              </a:ext>
            </a:extLst>
          </p:cNvPr>
          <p:cNvSpPr txBox="1"/>
          <p:nvPr/>
        </p:nvSpPr>
        <p:spPr>
          <a:xfrm>
            <a:off x="9004935" y="3960177"/>
            <a:ext cx="2381025" cy="1815882"/>
          </a:xfrm>
          <a:prstGeom prst="rect">
            <a:avLst/>
          </a:prstGeom>
          <a:noFill/>
        </p:spPr>
        <p:txBody>
          <a:bodyPr wrap="square" rtlCol="0">
            <a:spAutoFit/>
          </a:bodyPr>
          <a:lstStyle/>
          <a:p>
            <a:pPr algn="ctr"/>
            <a:r>
              <a:rPr lang="en-US" sz="2800" b="1" dirty="0">
                <a:ln w="22225">
                  <a:solidFill>
                    <a:schemeClr val="accent3"/>
                  </a:solidFill>
                  <a:prstDash val="solid"/>
                </a:ln>
                <a:solidFill>
                  <a:srgbClr val="00B050"/>
                </a:solidFill>
                <a:latin typeface="Century Gothic" panose="020B0502020202020204" pitchFamily="34" charset="0"/>
              </a:rPr>
              <a:t>NO LEGAL </a:t>
            </a:r>
          </a:p>
          <a:p>
            <a:pPr algn="ctr"/>
            <a:r>
              <a:rPr lang="en-US" sz="2800" b="1" dirty="0">
                <a:ln w="22225">
                  <a:solidFill>
                    <a:schemeClr val="accent3"/>
                  </a:solidFill>
                  <a:prstDash val="solid"/>
                </a:ln>
                <a:solidFill>
                  <a:srgbClr val="00B050"/>
                </a:solidFill>
                <a:latin typeface="Century Gothic" panose="020B0502020202020204" pitchFamily="34" charset="0"/>
              </a:rPr>
              <a:t>OBJECTION!</a:t>
            </a:r>
          </a:p>
          <a:p>
            <a:pPr algn="ctr"/>
            <a:endParaRPr lang="en-US" sz="2800" b="1" dirty="0">
              <a:ln w="22225">
                <a:solidFill>
                  <a:schemeClr val="accent3"/>
                </a:solidFill>
                <a:prstDash val="solid"/>
              </a:ln>
              <a:solidFill>
                <a:srgbClr val="00B050"/>
              </a:solidFill>
              <a:latin typeface="Century Gothic" panose="020B0502020202020204" pitchFamily="34" charset="0"/>
            </a:endParaRPr>
          </a:p>
          <a:p>
            <a:pPr algn="ctr"/>
            <a:endParaRPr lang="en-US" sz="2800" b="1" dirty="0">
              <a:ln w="22225">
                <a:solidFill>
                  <a:schemeClr val="accent3"/>
                </a:solidFill>
                <a:prstDash val="solid"/>
              </a:ln>
              <a:solidFill>
                <a:srgbClr val="00B050"/>
              </a:solidFill>
              <a:latin typeface="Century Gothic" panose="020B0502020202020204" pitchFamily="34" charset="0"/>
            </a:endParaRPr>
          </a:p>
        </p:txBody>
      </p:sp>
    </p:spTree>
    <p:extLst>
      <p:ext uri="{BB962C8B-B14F-4D97-AF65-F5344CB8AC3E}">
        <p14:creationId xmlns:p14="http://schemas.microsoft.com/office/powerpoint/2010/main" val="303337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1"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60256-6692-D9EF-395A-05962F2DB05F}"/>
              </a:ext>
            </a:extLst>
          </p:cNvPr>
          <p:cNvSpPr>
            <a:spLocks noGrp="1"/>
          </p:cNvSpPr>
          <p:nvPr>
            <p:ph type="title"/>
          </p:nvPr>
        </p:nvSpPr>
        <p:spPr>
          <a:xfrm>
            <a:off x="1261872" y="365760"/>
            <a:ext cx="9692640" cy="1325562"/>
          </a:xfrm>
        </p:spPr>
        <p:txBody>
          <a:bodyPr>
            <a:normAutofit/>
          </a:bodyPr>
          <a:lstStyle/>
          <a:p>
            <a:r>
              <a:rPr lang="en-US" dirty="0"/>
              <a:t>Heightened Intel Oversight?</a:t>
            </a:r>
          </a:p>
        </p:txBody>
      </p:sp>
      <p:graphicFrame>
        <p:nvGraphicFramePr>
          <p:cNvPr id="4" name="Content Placeholder 5">
            <a:extLst>
              <a:ext uri="{FF2B5EF4-FFF2-40B4-BE49-F238E27FC236}">
                <a16:creationId xmlns:a16="http://schemas.microsoft.com/office/drawing/2014/main" id="{2D6C7259-6F0B-D3EC-C7C0-B983893013AC}"/>
              </a:ext>
            </a:extLst>
          </p:cNvPr>
          <p:cNvGraphicFramePr>
            <a:graphicFrameLocks noGrp="1"/>
          </p:cNvGraphicFramePr>
          <p:nvPr>
            <p:ph idx="1"/>
          </p:nvPr>
        </p:nvGraphicFramePr>
        <p:xfrm>
          <a:off x="349830" y="2200275"/>
          <a:ext cx="6498646" cy="4316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http://toeternity.org/wp-content/uploads/2016/06/two-questions.jpg">
            <a:extLst>
              <a:ext uri="{FF2B5EF4-FFF2-40B4-BE49-F238E27FC236}">
                <a16:creationId xmlns:a16="http://schemas.microsoft.com/office/drawing/2014/main" id="{A5FEEC69-843D-BA50-2D0C-2C9FDAF46CF6}"/>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16" b="11432"/>
          <a:stretch/>
        </p:blipFill>
        <p:spPr bwMode="auto">
          <a:xfrm>
            <a:off x="7092811" y="2857499"/>
            <a:ext cx="3944651" cy="2599993"/>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872915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50779-0600-B71B-771F-174F9F67A61F}"/>
              </a:ext>
            </a:extLst>
          </p:cNvPr>
          <p:cNvSpPr>
            <a:spLocks noGrp="1"/>
          </p:cNvSpPr>
          <p:nvPr>
            <p:ph type="title"/>
          </p:nvPr>
        </p:nvSpPr>
        <p:spPr>
          <a:xfrm>
            <a:off x="1261872" y="365760"/>
            <a:ext cx="9692640" cy="1325562"/>
          </a:xfrm>
        </p:spPr>
        <p:txBody>
          <a:bodyPr>
            <a:normAutofit/>
          </a:bodyPr>
          <a:lstStyle/>
          <a:p>
            <a:r>
              <a:rPr lang="en-US" dirty="0"/>
              <a:t>Questions 1: Are you collecting?</a:t>
            </a:r>
          </a:p>
        </p:txBody>
      </p:sp>
      <p:graphicFrame>
        <p:nvGraphicFramePr>
          <p:cNvPr id="4" name="Content Placeholder 3">
            <a:extLst>
              <a:ext uri="{FF2B5EF4-FFF2-40B4-BE49-F238E27FC236}">
                <a16:creationId xmlns:a16="http://schemas.microsoft.com/office/drawing/2014/main" id="{43D04CA2-B75D-2B16-57C0-8AB287C6500B}"/>
              </a:ext>
            </a:extLst>
          </p:cNvPr>
          <p:cNvGraphicFramePr>
            <a:graphicFrameLocks/>
          </p:cNvGraphicFramePr>
          <p:nvPr/>
        </p:nvGraphicFramePr>
        <p:xfrm>
          <a:off x="482807" y="2759331"/>
          <a:ext cx="7539648" cy="303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1359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4FC9C-7411-0A38-0B85-6B6BD965A1C6}"/>
              </a:ext>
            </a:extLst>
          </p:cNvPr>
          <p:cNvSpPr>
            <a:spLocks noGrp="1"/>
          </p:cNvSpPr>
          <p:nvPr>
            <p:ph type="title"/>
          </p:nvPr>
        </p:nvSpPr>
        <p:spPr>
          <a:xfrm>
            <a:off x="1261872" y="365760"/>
            <a:ext cx="9692640" cy="1325562"/>
          </a:xfrm>
        </p:spPr>
        <p:txBody>
          <a:bodyPr>
            <a:normAutofit/>
          </a:bodyPr>
          <a:lstStyle/>
          <a:p>
            <a:r>
              <a:rPr lang="en-US" dirty="0"/>
              <a:t>Question 2: Collecting USPI?</a:t>
            </a:r>
          </a:p>
        </p:txBody>
      </p:sp>
      <p:graphicFrame>
        <p:nvGraphicFramePr>
          <p:cNvPr id="4" name="Content Placeholder 3">
            <a:extLst>
              <a:ext uri="{FF2B5EF4-FFF2-40B4-BE49-F238E27FC236}">
                <a16:creationId xmlns:a16="http://schemas.microsoft.com/office/drawing/2014/main" id="{D86196EC-72F6-BF8A-84FF-6FAA7216E09A}"/>
              </a:ext>
            </a:extLst>
          </p:cNvPr>
          <p:cNvGraphicFramePr>
            <a:graphicFrameLocks/>
          </p:cNvGraphicFramePr>
          <p:nvPr/>
        </p:nvGraphicFramePr>
        <p:xfrm>
          <a:off x="1389176" y="1833287"/>
          <a:ext cx="8698253" cy="45004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55682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DF4FB-53A8-B398-45EF-B4675EBF2470}"/>
              </a:ext>
            </a:extLst>
          </p:cNvPr>
          <p:cNvSpPr>
            <a:spLocks noGrp="1"/>
          </p:cNvSpPr>
          <p:nvPr>
            <p:ph type="title"/>
          </p:nvPr>
        </p:nvSpPr>
        <p:spPr>
          <a:xfrm>
            <a:off x="1261872" y="365760"/>
            <a:ext cx="9692640" cy="1325562"/>
          </a:xfrm>
        </p:spPr>
        <p:txBody>
          <a:bodyPr>
            <a:normAutofit/>
          </a:bodyPr>
          <a:lstStyle/>
          <a:p>
            <a:r>
              <a:rPr lang="en-US" dirty="0"/>
              <a:t>DoDM 5240.01: US Person</a:t>
            </a:r>
          </a:p>
        </p:txBody>
      </p:sp>
      <p:graphicFrame>
        <p:nvGraphicFramePr>
          <p:cNvPr id="4" name="Content Placeholder 7">
            <a:extLst>
              <a:ext uri="{FF2B5EF4-FFF2-40B4-BE49-F238E27FC236}">
                <a16:creationId xmlns:a16="http://schemas.microsoft.com/office/drawing/2014/main" id="{22AE5E64-A50D-9DE2-147D-FE455F8E367A}"/>
              </a:ext>
            </a:extLst>
          </p:cNvPr>
          <p:cNvGraphicFramePr>
            <a:graphicFrameLocks noGrp="1"/>
          </p:cNvGraphicFramePr>
          <p:nvPr>
            <p:ph idx="1"/>
          </p:nvPr>
        </p:nvGraphicFramePr>
        <p:xfrm>
          <a:off x="384048" y="1558905"/>
          <a:ext cx="8650224" cy="5016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8128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03975-6EB6-2600-1450-97D536E6E144}"/>
              </a:ext>
            </a:extLst>
          </p:cNvPr>
          <p:cNvSpPr>
            <a:spLocks noGrp="1"/>
          </p:cNvSpPr>
          <p:nvPr>
            <p:ph type="title"/>
          </p:nvPr>
        </p:nvSpPr>
        <p:spPr>
          <a:xfrm>
            <a:off x="1261872" y="365760"/>
            <a:ext cx="9692640" cy="1325562"/>
          </a:xfrm>
        </p:spPr>
        <p:txBody>
          <a:bodyPr>
            <a:normAutofit/>
          </a:bodyPr>
          <a:lstStyle/>
          <a:p>
            <a:r>
              <a:rPr lang="en-US" dirty="0"/>
              <a:t>USP Presumptions </a:t>
            </a:r>
          </a:p>
        </p:txBody>
      </p:sp>
      <p:graphicFrame>
        <p:nvGraphicFramePr>
          <p:cNvPr id="4" name="Content Placeholder 3">
            <a:extLst>
              <a:ext uri="{FF2B5EF4-FFF2-40B4-BE49-F238E27FC236}">
                <a16:creationId xmlns:a16="http://schemas.microsoft.com/office/drawing/2014/main" id="{23E8D472-E975-E86A-839F-73A18D3A83CE}"/>
              </a:ext>
            </a:extLst>
          </p:cNvPr>
          <p:cNvGraphicFramePr>
            <a:graphicFrameLocks/>
          </p:cNvGraphicFramePr>
          <p:nvPr/>
        </p:nvGraphicFramePr>
        <p:xfrm>
          <a:off x="614059" y="1988661"/>
          <a:ext cx="8154139"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1332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25F9B-CF0D-72D4-ACB4-E6638005FDF5}"/>
              </a:ext>
            </a:extLst>
          </p:cNvPr>
          <p:cNvSpPr>
            <a:spLocks noGrp="1"/>
          </p:cNvSpPr>
          <p:nvPr>
            <p:ph type="title"/>
          </p:nvPr>
        </p:nvSpPr>
        <p:spPr>
          <a:xfrm>
            <a:off x="1261872" y="365760"/>
            <a:ext cx="9692640" cy="1325562"/>
          </a:xfrm>
        </p:spPr>
        <p:txBody>
          <a:bodyPr>
            <a:normAutofit/>
          </a:bodyPr>
          <a:lstStyle/>
          <a:p>
            <a:r>
              <a:rPr lang="en-US" dirty="0"/>
              <a:t>DoDM 5240.01; Procedure 2: Collection of USPI</a:t>
            </a:r>
          </a:p>
        </p:txBody>
      </p:sp>
      <p:sp>
        <p:nvSpPr>
          <p:cNvPr id="4" name="Text Box 1">
            <a:extLst>
              <a:ext uri="{FF2B5EF4-FFF2-40B4-BE49-F238E27FC236}">
                <a16:creationId xmlns:a16="http://schemas.microsoft.com/office/drawing/2014/main" id="{1C21FC66-73F0-06EF-7388-37CE7FB88E55}"/>
              </a:ext>
            </a:extLst>
          </p:cNvPr>
          <p:cNvSpPr txBox="1">
            <a:spLocks noChangeArrowheads="1"/>
          </p:cNvSpPr>
          <p:nvPr/>
        </p:nvSpPr>
        <p:spPr bwMode="auto">
          <a:xfrm>
            <a:off x="404057" y="1769110"/>
            <a:ext cx="11294533" cy="545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sgothic" charset="0"/>
                <a:cs typeface="msgothic" charset="0"/>
              </a:defRPr>
            </a:lvl1pPr>
            <a:lvl2pPr marL="339725" indent="-339725"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sgothic" charset="0"/>
                <a:cs typeface="msgothic" charset="0"/>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sgothic" charset="0"/>
                <a:cs typeface="msgothic" charset="0"/>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sgothic" charset="0"/>
                <a:cs typeface="msgothic" charset="0"/>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sgothic" charset="0"/>
                <a:cs typeface="msgothic"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sgothic" charset="0"/>
                <a:cs typeface="msgothic"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sgothic" charset="0"/>
                <a:cs typeface="msgothic"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sgothic" charset="0"/>
                <a:cs typeface="msgothic"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charset="0"/>
                <a:ea typeface="msgothic" charset="0"/>
                <a:cs typeface="msgothic" charset="0"/>
              </a:defRPr>
            </a:lvl9pPr>
          </a:lstStyle>
          <a:p>
            <a:pPr marL="0" marR="0" lvl="0" indent="0" algn="l" defTabSz="914400" rtl="0" eaLnBrk="1" fontAlgn="auto" latinLnBrk="0" hangingPunct="1">
              <a:lnSpc>
                <a:spcPct val="93000"/>
              </a:lnSpc>
              <a:spcBef>
                <a:spcPts val="800"/>
              </a:spcBef>
              <a:spcAft>
                <a:spcPts val="0"/>
              </a:spcAft>
              <a:buClr>
                <a:srgbClr val="000000"/>
              </a:buClr>
              <a:buSzPct val="100000"/>
              <a:buFont typeface="Times New Roman" pitchFamily="16"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kumimoji="0" lang="en-GB" altLang="en-US" sz="2400" b="1" i="0" u="sng" strike="noStrike" kern="1200" cap="none" spc="0" normalizeH="0" baseline="0" noProof="0" dirty="0">
                <a:ln>
                  <a:noFill/>
                </a:ln>
                <a:effectLst/>
                <a:uLnTx/>
                <a:uFillTx/>
                <a:latin typeface="+mj-lt"/>
                <a:cs typeface="Times New Roman" panose="02020603050405020304" pitchFamily="18" charset="0"/>
              </a:rPr>
              <a:t>Intentional</a:t>
            </a:r>
            <a:r>
              <a:rPr kumimoji="0" lang="en-GB" altLang="en-US" sz="2400" i="0" u="sng" strike="noStrike" kern="1200" cap="none" spc="0" normalizeH="0" baseline="0" noProof="0" dirty="0">
                <a:ln>
                  <a:noFill/>
                </a:ln>
                <a:effectLst/>
                <a:uLnTx/>
                <a:uFillTx/>
                <a:latin typeface="+mj-lt"/>
                <a:cs typeface="Times New Roman" panose="02020603050405020304" pitchFamily="18" charset="0"/>
              </a:rPr>
              <a:t> Collection of USPI:  </a:t>
            </a:r>
          </a:p>
          <a:p>
            <a:pPr marL="342900" marR="0" lvl="0" indent="-342900" algn="l" defTabSz="914400" rtl="0" eaLnBrk="1" fontAlgn="auto" latinLnBrk="0" hangingPunct="1">
              <a:lnSpc>
                <a:spcPct val="93000"/>
              </a:lnSpc>
              <a:spcBef>
                <a:spcPts val="800"/>
              </a:spcBef>
              <a:spcAft>
                <a:spcPts val="0"/>
              </a:spcAft>
              <a:buClr>
                <a:prstClr val="white"/>
              </a:buClr>
              <a:buSzPct val="10000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kumimoji="0" lang="en-GB" altLang="en-US" sz="2000" i="0" u="none" strike="noStrike" kern="1200" cap="none" spc="0" normalizeH="0" baseline="0" noProof="0" dirty="0">
                <a:ln>
                  <a:noFill/>
                </a:ln>
                <a:effectLst/>
                <a:uLnTx/>
                <a:uFillTx/>
                <a:latin typeface="+mj-lt"/>
                <a:cs typeface="Times New Roman" panose="02020603050405020304" pitchFamily="18" charset="0"/>
              </a:rPr>
              <a:t>Must be </a:t>
            </a:r>
            <a:r>
              <a:rPr kumimoji="0" lang="en-GB" altLang="en-US" sz="2000" i="0" u="sng" strike="noStrike" kern="1200" cap="none" spc="0" normalizeH="0" baseline="0" noProof="0" dirty="0">
                <a:ln>
                  <a:noFill/>
                </a:ln>
                <a:effectLst/>
                <a:uLnTx/>
                <a:uFillTx/>
                <a:latin typeface="+mj-lt"/>
                <a:cs typeface="Times New Roman" panose="02020603050405020304" pitchFamily="18" charset="0"/>
              </a:rPr>
              <a:t>reasonably believed</a:t>
            </a:r>
            <a:r>
              <a:rPr kumimoji="0" lang="en-GB" altLang="en-US" sz="2000" i="0" u="none" strike="noStrike" kern="1200" cap="none" spc="0" normalizeH="0" baseline="0" noProof="0" dirty="0">
                <a:ln>
                  <a:noFill/>
                </a:ln>
                <a:effectLst/>
                <a:uLnTx/>
                <a:uFillTx/>
                <a:latin typeface="+mj-lt"/>
                <a:cs typeface="Times New Roman" panose="02020603050405020304" pitchFamily="18" charset="0"/>
              </a:rPr>
              <a:t> to be necessary for the performance of an authorized intelligence mission, and;</a:t>
            </a:r>
          </a:p>
          <a:p>
            <a:pPr marL="342900" marR="0" lvl="0" indent="-342900" algn="l" defTabSz="914400" rtl="0" eaLnBrk="1" fontAlgn="auto" latinLnBrk="0" hangingPunct="1">
              <a:lnSpc>
                <a:spcPct val="93000"/>
              </a:lnSpc>
              <a:spcBef>
                <a:spcPts val="800"/>
              </a:spcBef>
              <a:spcAft>
                <a:spcPts val="0"/>
              </a:spcAft>
              <a:buClr>
                <a:prstClr val="white"/>
              </a:buClr>
              <a:buSzPct val="100000"/>
              <a:buFont typeface="Arial" panose="020B060402020202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kumimoji="0" lang="en-GB" altLang="en-US" sz="2000" i="0" u="none" strike="noStrike" kern="1200" cap="none" spc="0" normalizeH="0" baseline="0" noProof="0" dirty="0">
                <a:ln>
                  <a:noFill/>
                </a:ln>
                <a:effectLst/>
                <a:uLnTx/>
                <a:uFillTx/>
                <a:latin typeface="+mj-lt"/>
                <a:cs typeface="Times New Roman" panose="02020603050405020304" pitchFamily="18" charset="0"/>
              </a:rPr>
              <a:t>The USPI falls into one of the following </a:t>
            </a:r>
            <a:r>
              <a:rPr kumimoji="0" lang="en-GB" altLang="en-US" sz="2000" i="0" u="sng" strike="noStrike" kern="1200" cap="none" spc="0" normalizeH="0" baseline="0" noProof="0" dirty="0">
                <a:ln>
                  <a:noFill/>
                </a:ln>
                <a:effectLst/>
                <a:uLnTx/>
                <a:uFillTx/>
                <a:latin typeface="+mj-lt"/>
                <a:cs typeface="Times New Roman" panose="02020603050405020304" pitchFamily="18" charset="0"/>
              </a:rPr>
              <a:t>13 categories</a:t>
            </a:r>
            <a:r>
              <a:rPr kumimoji="0" lang="en-GB" altLang="en-US" sz="2000" i="0" u="none" strike="noStrike" kern="1200" cap="none" spc="0" normalizeH="0" baseline="0" noProof="0" dirty="0">
                <a:ln>
                  <a:noFill/>
                </a:ln>
                <a:effectLst/>
                <a:uLnTx/>
                <a:uFillTx/>
                <a:latin typeface="+mj-lt"/>
                <a:cs typeface="Times New Roman" panose="02020603050405020304" pitchFamily="18" charset="0"/>
              </a:rPr>
              <a:t>:</a:t>
            </a:r>
          </a:p>
        </p:txBody>
      </p:sp>
      <p:sp>
        <p:nvSpPr>
          <p:cNvPr id="5" name="Freeform 6">
            <a:extLst>
              <a:ext uri="{FF2B5EF4-FFF2-40B4-BE49-F238E27FC236}">
                <a16:creationId xmlns:a16="http://schemas.microsoft.com/office/drawing/2014/main" id="{1AD95DCE-CFD7-4800-6263-CE8B9EE0159B}"/>
              </a:ext>
            </a:extLst>
          </p:cNvPr>
          <p:cNvSpPr/>
          <p:nvPr/>
        </p:nvSpPr>
        <p:spPr>
          <a:xfrm>
            <a:off x="172942" y="3545987"/>
            <a:ext cx="1888612" cy="1133167"/>
          </a:xfrm>
          <a:custGeom>
            <a:avLst/>
            <a:gdLst>
              <a:gd name="connsiteX0" fmla="*/ 0 w 1888612"/>
              <a:gd name="connsiteY0" fmla="*/ 0 h 1133167"/>
              <a:gd name="connsiteX1" fmla="*/ 1888612 w 1888612"/>
              <a:gd name="connsiteY1" fmla="*/ 0 h 1133167"/>
              <a:gd name="connsiteX2" fmla="*/ 1888612 w 1888612"/>
              <a:gd name="connsiteY2" fmla="*/ 1133167 h 1133167"/>
              <a:gd name="connsiteX3" fmla="*/ 0 w 1888612"/>
              <a:gd name="connsiteY3" fmla="*/ 1133167 h 1133167"/>
              <a:gd name="connsiteX4" fmla="*/ 0 w 1888612"/>
              <a:gd name="connsiteY4" fmla="*/ 0 h 1133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612" h="1133167">
                <a:moveTo>
                  <a:pt x="0" y="0"/>
                </a:moveTo>
                <a:lnTo>
                  <a:pt x="1888612" y="0"/>
                </a:lnTo>
                <a:lnTo>
                  <a:pt x="1888612" y="1133167"/>
                </a:lnTo>
                <a:lnTo>
                  <a:pt x="0" y="1133167"/>
                </a:lnTo>
                <a:lnTo>
                  <a:pt x="0" y="0"/>
                </a:lnTo>
                <a:close/>
              </a:path>
            </a:pathLst>
          </a:cu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Publicly</a:t>
            </a:r>
          </a:p>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Available</a:t>
            </a:r>
            <a:endParaRPr kumimoji="0" lang="en-US" sz="2100" b="0"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sp>
        <p:nvSpPr>
          <p:cNvPr id="6" name="Freeform 7">
            <a:extLst>
              <a:ext uri="{FF2B5EF4-FFF2-40B4-BE49-F238E27FC236}">
                <a16:creationId xmlns:a16="http://schemas.microsoft.com/office/drawing/2014/main" id="{91E2F6AA-95B2-5F94-95EE-743FEE9893F4}"/>
              </a:ext>
            </a:extLst>
          </p:cNvPr>
          <p:cNvSpPr/>
          <p:nvPr/>
        </p:nvSpPr>
        <p:spPr>
          <a:xfrm>
            <a:off x="6157597" y="3733643"/>
            <a:ext cx="1888612" cy="1133167"/>
          </a:xfrm>
          <a:custGeom>
            <a:avLst/>
            <a:gdLst>
              <a:gd name="connsiteX0" fmla="*/ 0 w 1888612"/>
              <a:gd name="connsiteY0" fmla="*/ 0 h 1133167"/>
              <a:gd name="connsiteX1" fmla="*/ 1888612 w 1888612"/>
              <a:gd name="connsiteY1" fmla="*/ 0 h 1133167"/>
              <a:gd name="connsiteX2" fmla="*/ 1888612 w 1888612"/>
              <a:gd name="connsiteY2" fmla="*/ 1133167 h 1133167"/>
              <a:gd name="connsiteX3" fmla="*/ 0 w 1888612"/>
              <a:gd name="connsiteY3" fmla="*/ 1133167 h 1133167"/>
              <a:gd name="connsiteX4" fmla="*/ 0 w 1888612"/>
              <a:gd name="connsiteY4" fmla="*/ 0 h 1133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612" h="1133167">
                <a:moveTo>
                  <a:pt x="0" y="0"/>
                </a:moveTo>
                <a:lnTo>
                  <a:pt x="1888612" y="0"/>
                </a:lnTo>
                <a:lnTo>
                  <a:pt x="1888612" y="1133167"/>
                </a:lnTo>
                <a:lnTo>
                  <a:pt x="0" y="1133167"/>
                </a:lnTo>
                <a:lnTo>
                  <a:pt x="0" y="0"/>
                </a:lnTo>
                <a:close/>
              </a:path>
            </a:pathLst>
          </a:cu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Counter-Intelligence</a:t>
            </a:r>
            <a:endParaRPr kumimoji="0" lang="en-US" sz="2100" b="0"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sp>
        <p:nvSpPr>
          <p:cNvPr id="7" name="Freeform 8">
            <a:extLst>
              <a:ext uri="{FF2B5EF4-FFF2-40B4-BE49-F238E27FC236}">
                <a16:creationId xmlns:a16="http://schemas.microsoft.com/office/drawing/2014/main" id="{58D5FA3F-6479-E551-E0BB-C9B29896D827}"/>
              </a:ext>
            </a:extLst>
          </p:cNvPr>
          <p:cNvSpPr/>
          <p:nvPr/>
        </p:nvSpPr>
        <p:spPr>
          <a:xfrm>
            <a:off x="2167827" y="3663698"/>
            <a:ext cx="1888612" cy="1133167"/>
          </a:xfrm>
          <a:custGeom>
            <a:avLst/>
            <a:gdLst>
              <a:gd name="connsiteX0" fmla="*/ 0 w 1888612"/>
              <a:gd name="connsiteY0" fmla="*/ 0 h 1133167"/>
              <a:gd name="connsiteX1" fmla="*/ 1888612 w 1888612"/>
              <a:gd name="connsiteY1" fmla="*/ 0 h 1133167"/>
              <a:gd name="connsiteX2" fmla="*/ 1888612 w 1888612"/>
              <a:gd name="connsiteY2" fmla="*/ 1133167 h 1133167"/>
              <a:gd name="connsiteX3" fmla="*/ 0 w 1888612"/>
              <a:gd name="connsiteY3" fmla="*/ 1133167 h 1133167"/>
              <a:gd name="connsiteX4" fmla="*/ 0 w 1888612"/>
              <a:gd name="connsiteY4" fmla="*/ 0 h 1133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612" h="1133167">
                <a:moveTo>
                  <a:pt x="0" y="0"/>
                </a:moveTo>
                <a:lnTo>
                  <a:pt x="1888612" y="0"/>
                </a:lnTo>
                <a:lnTo>
                  <a:pt x="1888612" y="1133167"/>
                </a:lnTo>
                <a:lnTo>
                  <a:pt x="0" y="1133167"/>
                </a:lnTo>
                <a:lnTo>
                  <a:pt x="0" y="0"/>
                </a:lnTo>
                <a:close/>
              </a:path>
            </a:pathLst>
          </a:cu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Consent</a:t>
            </a:r>
            <a:endParaRPr kumimoji="0" lang="en-US" sz="2100" b="0"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sp>
        <p:nvSpPr>
          <p:cNvPr id="9" name="Freeform 9">
            <a:extLst>
              <a:ext uri="{FF2B5EF4-FFF2-40B4-BE49-F238E27FC236}">
                <a16:creationId xmlns:a16="http://schemas.microsoft.com/office/drawing/2014/main" id="{3355915C-45EE-21C8-C084-8494C6BBF9D8}"/>
              </a:ext>
            </a:extLst>
          </p:cNvPr>
          <p:cNvSpPr/>
          <p:nvPr/>
        </p:nvSpPr>
        <p:spPr>
          <a:xfrm>
            <a:off x="8154277" y="3868358"/>
            <a:ext cx="1888612" cy="1133167"/>
          </a:xfrm>
          <a:custGeom>
            <a:avLst/>
            <a:gdLst>
              <a:gd name="connsiteX0" fmla="*/ 0 w 1888612"/>
              <a:gd name="connsiteY0" fmla="*/ 0 h 1133167"/>
              <a:gd name="connsiteX1" fmla="*/ 1888612 w 1888612"/>
              <a:gd name="connsiteY1" fmla="*/ 0 h 1133167"/>
              <a:gd name="connsiteX2" fmla="*/ 1888612 w 1888612"/>
              <a:gd name="connsiteY2" fmla="*/ 1133167 h 1133167"/>
              <a:gd name="connsiteX3" fmla="*/ 0 w 1888612"/>
              <a:gd name="connsiteY3" fmla="*/ 1133167 h 1133167"/>
              <a:gd name="connsiteX4" fmla="*/ 0 w 1888612"/>
              <a:gd name="connsiteY4" fmla="*/ 0 h 1133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612" h="1133167">
                <a:moveTo>
                  <a:pt x="0" y="0"/>
                </a:moveTo>
                <a:lnTo>
                  <a:pt x="1888612" y="0"/>
                </a:lnTo>
                <a:lnTo>
                  <a:pt x="1888612" y="1133167"/>
                </a:lnTo>
                <a:lnTo>
                  <a:pt x="0" y="1133167"/>
                </a:lnTo>
                <a:lnTo>
                  <a:pt x="0" y="0"/>
                </a:lnTo>
                <a:close/>
              </a:path>
            </a:pathLst>
          </a:cu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Threats to safety</a:t>
            </a:r>
            <a:endParaRPr kumimoji="0" lang="en-US" sz="2100" b="0"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sp>
        <p:nvSpPr>
          <p:cNvPr id="11" name="Freeform 10">
            <a:extLst>
              <a:ext uri="{FF2B5EF4-FFF2-40B4-BE49-F238E27FC236}">
                <a16:creationId xmlns:a16="http://schemas.microsoft.com/office/drawing/2014/main" id="{0939141F-4A53-32FE-5FF1-3AFD1EE34413}"/>
              </a:ext>
            </a:extLst>
          </p:cNvPr>
          <p:cNvSpPr/>
          <p:nvPr/>
        </p:nvSpPr>
        <p:spPr>
          <a:xfrm>
            <a:off x="4162712" y="3734170"/>
            <a:ext cx="1888612" cy="1133167"/>
          </a:xfrm>
          <a:custGeom>
            <a:avLst/>
            <a:gdLst>
              <a:gd name="connsiteX0" fmla="*/ 0 w 1888612"/>
              <a:gd name="connsiteY0" fmla="*/ 0 h 1133167"/>
              <a:gd name="connsiteX1" fmla="*/ 1888612 w 1888612"/>
              <a:gd name="connsiteY1" fmla="*/ 0 h 1133167"/>
              <a:gd name="connsiteX2" fmla="*/ 1888612 w 1888612"/>
              <a:gd name="connsiteY2" fmla="*/ 1133167 h 1133167"/>
              <a:gd name="connsiteX3" fmla="*/ 0 w 1888612"/>
              <a:gd name="connsiteY3" fmla="*/ 1133167 h 1133167"/>
              <a:gd name="connsiteX4" fmla="*/ 0 w 1888612"/>
              <a:gd name="connsiteY4" fmla="*/ 0 h 1133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612" h="1133167">
                <a:moveTo>
                  <a:pt x="0" y="0"/>
                </a:moveTo>
                <a:lnTo>
                  <a:pt x="1888612" y="0"/>
                </a:lnTo>
                <a:lnTo>
                  <a:pt x="1888612" y="1133167"/>
                </a:lnTo>
                <a:lnTo>
                  <a:pt x="0" y="1133167"/>
                </a:lnTo>
                <a:lnTo>
                  <a:pt x="0" y="0"/>
                </a:lnTo>
                <a:close/>
              </a:path>
            </a:pathLst>
          </a:cu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Foreign Intel (</a:t>
            </a:r>
            <a:r>
              <a:rPr kumimoji="0" lang="en-US" sz="2100" b="0" i="1" u="none" strike="noStrike" kern="1200" cap="none"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Int’l terrorists &amp; narcotics</a:t>
            </a: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a:t>
            </a:r>
          </a:p>
        </p:txBody>
      </p:sp>
      <p:sp>
        <p:nvSpPr>
          <p:cNvPr id="12" name="Freeform 11">
            <a:extLst>
              <a:ext uri="{FF2B5EF4-FFF2-40B4-BE49-F238E27FC236}">
                <a16:creationId xmlns:a16="http://schemas.microsoft.com/office/drawing/2014/main" id="{06C06B3B-8A90-7659-19BC-8BD253BAD287}"/>
              </a:ext>
            </a:extLst>
          </p:cNvPr>
          <p:cNvSpPr/>
          <p:nvPr/>
        </p:nvSpPr>
        <p:spPr>
          <a:xfrm>
            <a:off x="10147367" y="4027670"/>
            <a:ext cx="1888612" cy="1133167"/>
          </a:xfrm>
          <a:custGeom>
            <a:avLst/>
            <a:gdLst>
              <a:gd name="connsiteX0" fmla="*/ 0 w 1888612"/>
              <a:gd name="connsiteY0" fmla="*/ 0 h 1133167"/>
              <a:gd name="connsiteX1" fmla="*/ 1888612 w 1888612"/>
              <a:gd name="connsiteY1" fmla="*/ 0 h 1133167"/>
              <a:gd name="connsiteX2" fmla="*/ 1888612 w 1888612"/>
              <a:gd name="connsiteY2" fmla="*/ 1133167 h 1133167"/>
              <a:gd name="connsiteX3" fmla="*/ 0 w 1888612"/>
              <a:gd name="connsiteY3" fmla="*/ 1133167 h 1133167"/>
              <a:gd name="connsiteX4" fmla="*/ 0 w 1888612"/>
              <a:gd name="connsiteY4" fmla="*/ 0 h 1133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612" h="1133167">
                <a:moveTo>
                  <a:pt x="0" y="0"/>
                </a:moveTo>
                <a:lnTo>
                  <a:pt x="1888612" y="0"/>
                </a:lnTo>
                <a:lnTo>
                  <a:pt x="1888612" y="1133167"/>
                </a:lnTo>
                <a:lnTo>
                  <a:pt x="0" y="1133167"/>
                </a:lnTo>
                <a:lnTo>
                  <a:pt x="0" y="0"/>
                </a:lnTo>
                <a:close/>
              </a:path>
            </a:pathLst>
          </a:cu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Sources, Methods, &amp; Activities</a:t>
            </a:r>
            <a:endParaRPr kumimoji="0" lang="en-US" sz="2100" b="0"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sp>
        <p:nvSpPr>
          <p:cNvPr id="13" name="Freeform 12">
            <a:extLst>
              <a:ext uri="{FF2B5EF4-FFF2-40B4-BE49-F238E27FC236}">
                <a16:creationId xmlns:a16="http://schemas.microsoft.com/office/drawing/2014/main" id="{D0497405-57CD-9943-8FCB-F117CF969E6E}"/>
              </a:ext>
            </a:extLst>
          </p:cNvPr>
          <p:cNvSpPr/>
          <p:nvPr/>
        </p:nvSpPr>
        <p:spPr>
          <a:xfrm>
            <a:off x="463494" y="5477037"/>
            <a:ext cx="1401840" cy="883194"/>
          </a:xfrm>
          <a:custGeom>
            <a:avLst/>
            <a:gdLst>
              <a:gd name="connsiteX0" fmla="*/ 0 w 1888612"/>
              <a:gd name="connsiteY0" fmla="*/ 0 h 1133167"/>
              <a:gd name="connsiteX1" fmla="*/ 1888612 w 1888612"/>
              <a:gd name="connsiteY1" fmla="*/ 0 h 1133167"/>
              <a:gd name="connsiteX2" fmla="*/ 1888612 w 1888612"/>
              <a:gd name="connsiteY2" fmla="*/ 1133167 h 1133167"/>
              <a:gd name="connsiteX3" fmla="*/ 0 w 1888612"/>
              <a:gd name="connsiteY3" fmla="*/ 1133167 h 1133167"/>
              <a:gd name="connsiteX4" fmla="*/ 0 w 1888612"/>
              <a:gd name="connsiteY4" fmla="*/ 0 h 11331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8612" h="1133167">
                <a:moveTo>
                  <a:pt x="0" y="0"/>
                </a:moveTo>
                <a:lnTo>
                  <a:pt x="1888612" y="0"/>
                </a:lnTo>
                <a:lnTo>
                  <a:pt x="1888612" y="1133167"/>
                </a:lnTo>
                <a:lnTo>
                  <a:pt x="0" y="1133167"/>
                </a:lnTo>
                <a:lnTo>
                  <a:pt x="0" y="0"/>
                </a:lnTo>
                <a:close/>
              </a:path>
            </a:pathLst>
          </a:cu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Admin</a:t>
            </a:r>
          </a:p>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Purposes</a:t>
            </a:r>
            <a:endParaRPr kumimoji="0" lang="en-US" sz="2100" b="0"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grpSp>
        <p:nvGrpSpPr>
          <p:cNvPr id="14" name="Group 13">
            <a:extLst>
              <a:ext uri="{FF2B5EF4-FFF2-40B4-BE49-F238E27FC236}">
                <a16:creationId xmlns:a16="http://schemas.microsoft.com/office/drawing/2014/main" id="{D9A3D7C8-0868-A885-A470-D7AF2F8E648F}"/>
              </a:ext>
            </a:extLst>
          </p:cNvPr>
          <p:cNvGrpSpPr/>
          <p:nvPr/>
        </p:nvGrpSpPr>
        <p:grpSpPr>
          <a:xfrm>
            <a:off x="10500925" y="5284178"/>
            <a:ext cx="1535054" cy="921032"/>
            <a:chOff x="6843013" y="647677"/>
            <a:chExt cx="1535054" cy="921032"/>
          </a:xfrm>
        </p:grpSpPr>
        <p:sp>
          <p:nvSpPr>
            <p:cNvPr id="15" name="Rectangle 14">
              <a:extLst>
                <a:ext uri="{FF2B5EF4-FFF2-40B4-BE49-F238E27FC236}">
                  <a16:creationId xmlns:a16="http://schemas.microsoft.com/office/drawing/2014/main" id="{A6DA00B9-A545-99AE-29A2-4525FBB6BCCE}"/>
                </a:ext>
              </a:extLst>
            </p:cNvPr>
            <p:cNvSpPr/>
            <p:nvPr/>
          </p:nvSpPr>
          <p:spPr>
            <a:xfrm>
              <a:off x="6843013" y="647677"/>
              <a:ext cx="1535054" cy="921032"/>
            </a:xfrm>
            <a:prstGeom prst="rect">
              <a:avLst/>
            </a:pr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6" name="TextBox 15">
              <a:extLst>
                <a:ext uri="{FF2B5EF4-FFF2-40B4-BE49-F238E27FC236}">
                  <a16:creationId xmlns:a16="http://schemas.microsoft.com/office/drawing/2014/main" id="{0D6352F9-C8BE-790D-D6BD-26AA088123A8}"/>
                </a:ext>
              </a:extLst>
            </p:cNvPr>
            <p:cNvSpPr txBox="1"/>
            <p:nvPr/>
          </p:nvSpPr>
          <p:spPr>
            <a:xfrm>
              <a:off x="6843013" y="647677"/>
              <a:ext cx="1535054" cy="9210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Sources</a:t>
              </a:r>
              <a:endParaRPr kumimoji="0" lang="en-US" sz="2100" b="0"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grpSp>
      <p:grpSp>
        <p:nvGrpSpPr>
          <p:cNvPr id="17" name="Group 16">
            <a:extLst>
              <a:ext uri="{FF2B5EF4-FFF2-40B4-BE49-F238E27FC236}">
                <a16:creationId xmlns:a16="http://schemas.microsoft.com/office/drawing/2014/main" id="{13C4A815-FD30-9C3F-DF36-5EA2F76FA202}"/>
              </a:ext>
            </a:extLst>
          </p:cNvPr>
          <p:cNvGrpSpPr/>
          <p:nvPr/>
        </p:nvGrpSpPr>
        <p:grpSpPr>
          <a:xfrm>
            <a:off x="8809530" y="5369017"/>
            <a:ext cx="1553499" cy="932099"/>
            <a:chOff x="2869" y="533059"/>
            <a:chExt cx="1553499" cy="932099"/>
          </a:xfrm>
        </p:grpSpPr>
        <p:sp>
          <p:nvSpPr>
            <p:cNvPr id="18" name="Rectangle 17">
              <a:extLst>
                <a:ext uri="{FF2B5EF4-FFF2-40B4-BE49-F238E27FC236}">
                  <a16:creationId xmlns:a16="http://schemas.microsoft.com/office/drawing/2014/main" id="{EB1B8D18-A5CB-086F-F33A-4914398837A6}"/>
                </a:ext>
              </a:extLst>
            </p:cNvPr>
            <p:cNvSpPr/>
            <p:nvPr/>
          </p:nvSpPr>
          <p:spPr>
            <a:xfrm>
              <a:off x="2869" y="533059"/>
              <a:ext cx="1553499" cy="932099"/>
            </a:xfrm>
            <a:prstGeom prst="rect">
              <a:avLst/>
            </a:pr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9" name="TextBox 18">
              <a:extLst>
                <a:ext uri="{FF2B5EF4-FFF2-40B4-BE49-F238E27FC236}">
                  <a16:creationId xmlns:a16="http://schemas.microsoft.com/office/drawing/2014/main" id="{D5356256-3254-A8E8-92AD-7CEFC3F8DB96}"/>
                </a:ext>
              </a:extLst>
            </p:cNvPr>
            <p:cNvSpPr txBox="1"/>
            <p:nvPr/>
          </p:nvSpPr>
          <p:spPr>
            <a:xfrm>
              <a:off x="2869" y="533059"/>
              <a:ext cx="1553499" cy="932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Physical Security</a:t>
              </a:r>
              <a:endParaRPr kumimoji="0" lang="en-US" sz="1500" b="0"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grpSp>
      <p:grpSp>
        <p:nvGrpSpPr>
          <p:cNvPr id="20" name="Group 19">
            <a:extLst>
              <a:ext uri="{FF2B5EF4-FFF2-40B4-BE49-F238E27FC236}">
                <a16:creationId xmlns:a16="http://schemas.microsoft.com/office/drawing/2014/main" id="{3B0CA90B-8965-6EDF-79E1-E5D83DF5F613}"/>
              </a:ext>
            </a:extLst>
          </p:cNvPr>
          <p:cNvGrpSpPr/>
          <p:nvPr/>
        </p:nvGrpSpPr>
        <p:grpSpPr>
          <a:xfrm>
            <a:off x="7221923" y="5448580"/>
            <a:ext cx="1449711" cy="881977"/>
            <a:chOff x="1939079" y="827560"/>
            <a:chExt cx="1951096" cy="1170658"/>
          </a:xfrm>
        </p:grpSpPr>
        <p:sp>
          <p:nvSpPr>
            <p:cNvPr id="21" name="Rectangle 20">
              <a:extLst>
                <a:ext uri="{FF2B5EF4-FFF2-40B4-BE49-F238E27FC236}">
                  <a16:creationId xmlns:a16="http://schemas.microsoft.com/office/drawing/2014/main" id="{7D0E4CA9-2A7D-DC38-B280-75F7B669662C}"/>
                </a:ext>
              </a:extLst>
            </p:cNvPr>
            <p:cNvSpPr/>
            <p:nvPr/>
          </p:nvSpPr>
          <p:spPr>
            <a:xfrm>
              <a:off x="1939079" y="827560"/>
              <a:ext cx="1951096" cy="1170658"/>
            </a:xfrm>
            <a:prstGeom prst="rect">
              <a:avLst/>
            </a:pr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2" name="TextBox 21">
              <a:extLst>
                <a:ext uri="{FF2B5EF4-FFF2-40B4-BE49-F238E27FC236}">
                  <a16:creationId xmlns:a16="http://schemas.microsoft.com/office/drawing/2014/main" id="{D7A3419A-EECB-7F34-FF57-A79C732268A0}"/>
                </a:ext>
              </a:extLst>
            </p:cNvPr>
            <p:cNvSpPr txBox="1"/>
            <p:nvPr/>
          </p:nvSpPr>
          <p:spPr>
            <a:xfrm>
              <a:off x="1939079" y="827560"/>
              <a:ext cx="1951096" cy="117065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Comms Security</a:t>
              </a:r>
              <a:endParaRPr kumimoji="0" lang="en-US" sz="2100" b="0"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grpSp>
      <p:grpSp>
        <p:nvGrpSpPr>
          <p:cNvPr id="23" name="Group 22">
            <a:extLst>
              <a:ext uri="{FF2B5EF4-FFF2-40B4-BE49-F238E27FC236}">
                <a16:creationId xmlns:a16="http://schemas.microsoft.com/office/drawing/2014/main" id="{52A21DDB-642A-3E31-EBC8-B567D997BA07}"/>
              </a:ext>
            </a:extLst>
          </p:cNvPr>
          <p:cNvGrpSpPr/>
          <p:nvPr/>
        </p:nvGrpSpPr>
        <p:grpSpPr>
          <a:xfrm>
            <a:off x="5195415" y="5448580"/>
            <a:ext cx="1888612" cy="813500"/>
            <a:chOff x="0" y="212112"/>
            <a:chExt cx="2623323" cy="1573994"/>
          </a:xfrm>
        </p:grpSpPr>
        <p:sp>
          <p:nvSpPr>
            <p:cNvPr id="24" name="Rectangle 23">
              <a:extLst>
                <a:ext uri="{FF2B5EF4-FFF2-40B4-BE49-F238E27FC236}">
                  <a16:creationId xmlns:a16="http://schemas.microsoft.com/office/drawing/2014/main" id="{FDD4228F-D2B8-8B91-A9A0-531F245608FC}"/>
                </a:ext>
              </a:extLst>
            </p:cNvPr>
            <p:cNvSpPr/>
            <p:nvPr/>
          </p:nvSpPr>
          <p:spPr>
            <a:xfrm>
              <a:off x="0" y="212112"/>
              <a:ext cx="2623323" cy="1573994"/>
            </a:xfrm>
            <a:prstGeom prst="rect">
              <a:avLst/>
            </a:pr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5" name="TextBox 24">
              <a:extLst>
                <a:ext uri="{FF2B5EF4-FFF2-40B4-BE49-F238E27FC236}">
                  <a16:creationId xmlns:a16="http://schemas.microsoft.com/office/drawing/2014/main" id="{75349EEB-E0C4-14D7-3ABC-1E3833E521FD}"/>
                </a:ext>
              </a:extLst>
            </p:cNvPr>
            <p:cNvSpPr txBox="1"/>
            <p:nvPr/>
          </p:nvSpPr>
          <p:spPr>
            <a:xfrm>
              <a:off x="0" y="212112"/>
              <a:ext cx="2623323" cy="15739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Persons in contact with Sources</a:t>
              </a:r>
              <a:endParaRPr kumimoji="0" lang="en-US" sz="2100" b="0" i="0"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grpSp>
      <p:grpSp>
        <p:nvGrpSpPr>
          <p:cNvPr id="26" name="Group 25">
            <a:extLst>
              <a:ext uri="{FF2B5EF4-FFF2-40B4-BE49-F238E27FC236}">
                <a16:creationId xmlns:a16="http://schemas.microsoft.com/office/drawing/2014/main" id="{71EC829D-3D34-D174-006A-DED6B49E8661}"/>
              </a:ext>
            </a:extLst>
          </p:cNvPr>
          <p:cNvGrpSpPr/>
          <p:nvPr/>
        </p:nvGrpSpPr>
        <p:grpSpPr>
          <a:xfrm>
            <a:off x="3520004" y="5462965"/>
            <a:ext cx="1543693" cy="660124"/>
            <a:chOff x="702558" y="607"/>
            <a:chExt cx="3328341" cy="1997004"/>
          </a:xfrm>
        </p:grpSpPr>
        <p:sp>
          <p:nvSpPr>
            <p:cNvPr id="27" name="Rectangle 26">
              <a:extLst>
                <a:ext uri="{FF2B5EF4-FFF2-40B4-BE49-F238E27FC236}">
                  <a16:creationId xmlns:a16="http://schemas.microsoft.com/office/drawing/2014/main" id="{69B9A0C8-2FF2-D684-9E30-AC9476C4CAD5}"/>
                </a:ext>
              </a:extLst>
            </p:cNvPr>
            <p:cNvSpPr/>
            <p:nvPr/>
          </p:nvSpPr>
          <p:spPr>
            <a:xfrm>
              <a:off x="702558" y="607"/>
              <a:ext cx="3328341" cy="1997004"/>
            </a:xfrm>
            <a:prstGeom prst="rect">
              <a:avLst/>
            </a:pr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28" name="TextBox 27">
              <a:extLst>
                <a:ext uri="{FF2B5EF4-FFF2-40B4-BE49-F238E27FC236}">
                  <a16:creationId xmlns:a16="http://schemas.microsoft.com/office/drawing/2014/main" id="{780B7D28-365E-02D4-9D10-B641E5729545}"/>
                </a:ext>
              </a:extLst>
            </p:cNvPr>
            <p:cNvSpPr txBox="1"/>
            <p:nvPr/>
          </p:nvSpPr>
          <p:spPr>
            <a:xfrm>
              <a:off x="702558" y="607"/>
              <a:ext cx="3328341" cy="19970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Personnel Security</a:t>
              </a:r>
              <a:endParaRPr kumimoji="0" lang="en-US" sz="2100" b="0"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endParaRPr>
            </a:p>
          </p:txBody>
        </p:sp>
      </p:grpSp>
      <p:grpSp>
        <p:nvGrpSpPr>
          <p:cNvPr id="29" name="Group 28">
            <a:extLst>
              <a:ext uri="{FF2B5EF4-FFF2-40B4-BE49-F238E27FC236}">
                <a16:creationId xmlns:a16="http://schemas.microsoft.com/office/drawing/2014/main" id="{0F29FDAC-DB90-63FA-A995-054B81AD1DAC}"/>
              </a:ext>
            </a:extLst>
          </p:cNvPr>
          <p:cNvGrpSpPr/>
          <p:nvPr/>
        </p:nvGrpSpPr>
        <p:grpSpPr>
          <a:xfrm>
            <a:off x="1997977" y="5462965"/>
            <a:ext cx="1390309" cy="1133167"/>
            <a:chOff x="2533146" y="607"/>
            <a:chExt cx="3328341" cy="1997004"/>
          </a:xfrm>
        </p:grpSpPr>
        <p:sp>
          <p:nvSpPr>
            <p:cNvPr id="30" name="Rectangle 29">
              <a:extLst>
                <a:ext uri="{FF2B5EF4-FFF2-40B4-BE49-F238E27FC236}">
                  <a16:creationId xmlns:a16="http://schemas.microsoft.com/office/drawing/2014/main" id="{8A126628-25EA-3C45-F84D-55A48117AE56}"/>
                </a:ext>
              </a:extLst>
            </p:cNvPr>
            <p:cNvSpPr/>
            <p:nvPr/>
          </p:nvSpPr>
          <p:spPr>
            <a:xfrm>
              <a:off x="2533146" y="607"/>
              <a:ext cx="3328341" cy="1997004"/>
            </a:xfrm>
            <a:prstGeom prst="rect">
              <a:avLst/>
            </a:prstGeom>
            <a:solidFill>
              <a:schemeClr val="tx2">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31" name="TextBox 30">
              <a:extLst>
                <a:ext uri="{FF2B5EF4-FFF2-40B4-BE49-F238E27FC236}">
                  <a16:creationId xmlns:a16="http://schemas.microsoft.com/office/drawing/2014/main" id="{A39B8FFE-E4DB-520C-B3E5-97B753D612D8}"/>
                </a:ext>
              </a:extLst>
            </p:cNvPr>
            <p:cNvSpPr txBox="1"/>
            <p:nvPr/>
          </p:nvSpPr>
          <p:spPr>
            <a:xfrm>
              <a:off x="2533146" y="607"/>
              <a:ext cx="3328341" cy="19970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tabLst/>
                <a:defRPr/>
              </a:pPr>
              <a:r>
                <a:rPr kumimoji="0" lang="en-US" sz="2100" b="1" i="1" u="none" strike="noStrike" kern="1200" cap="small" spc="0" normalizeH="0" baseline="0" noProof="0" dirty="0">
                  <a:ln>
                    <a:noFill/>
                  </a:ln>
                  <a:solidFill>
                    <a:prstClr val="white"/>
                  </a:solidFill>
                  <a:effectLst/>
                  <a:uLnTx/>
                  <a:uFillTx/>
                  <a:latin typeface="Century Gothic" panose="020B0502020202020204" pitchFamily="34" charset="0"/>
                  <a:cs typeface="Times New Roman" panose="02020603050405020304" pitchFamily="18" charset="0"/>
                </a:rPr>
                <a:t>Overhead Recon</a:t>
              </a:r>
            </a:p>
          </p:txBody>
        </p:sp>
      </p:grpSp>
    </p:spTree>
    <p:extLst>
      <p:ext uri="{BB962C8B-B14F-4D97-AF65-F5344CB8AC3E}">
        <p14:creationId xmlns:p14="http://schemas.microsoft.com/office/powerpoint/2010/main" val="656407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318A8-C44D-0BB6-1F77-D827E02E89E0}"/>
              </a:ext>
            </a:extLst>
          </p:cNvPr>
          <p:cNvSpPr>
            <a:spLocks noGrp="1"/>
          </p:cNvSpPr>
          <p:nvPr>
            <p:ph type="title"/>
          </p:nvPr>
        </p:nvSpPr>
        <p:spPr>
          <a:xfrm>
            <a:off x="1090422" y="531990"/>
            <a:ext cx="9692640" cy="1325562"/>
          </a:xfrm>
        </p:spPr>
        <p:txBody>
          <a:bodyPr>
            <a:normAutofit/>
          </a:bodyPr>
          <a:lstStyle/>
          <a:p>
            <a:r>
              <a:rPr lang="en-US" dirty="0"/>
              <a:t>Proc 3: General Rule</a:t>
            </a:r>
          </a:p>
        </p:txBody>
      </p:sp>
      <p:sp>
        <p:nvSpPr>
          <p:cNvPr id="12" name="Rectangle 11">
            <a:extLst>
              <a:ext uri="{FF2B5EF4-FFF2-40B4-BE49-F238E27FC236}">
                <a16:creationId xmlns:a16="http://schemas.microsoft.com/office/drawing/2014/main" id="{9AA4DFE7-05E8-CA40-72FD-21D05AE857EE}"/>
              </a:ext>
            </a:extLst>
          </p:cNvPr>
          <p:cNvSpPr/>
          <p:nvPr/>
        </p:nvSpPr>
        <p:spPr>
          <a:xfrm>
            <a:off x="409574" y="2828925"/>
            <a:ext cx="2074587" cy="19145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latin typeface="Century Gothic" panose="020B0502020202020204" pitchFamily="34" charset="0"/>
              </a:rPr>
              <a:t>USPI is reasonably believed to be necessary for the performance of authorized intel mission/function</a:t>
            </a:r>
          </a:p>
        </p:txBody>
      </p:sp>
      <p:sp>
        <p:nvSpPr>
          <p:cNvPr id="13" name="Plus Sign 12">
            <a:extLst>
              <a:ext uri="{FF2B5EF4-FFF2-40B4-BE49-F238E27FC236}">
                <a16:creationId xmlns:a16="http://schemas.microsoft.com/office/drawing/2014/main" id="{03AA7A9A-BA7D-AFE9-6EF1-F96680A9A990}"/>
              </a:ext>
            </a:extLst>
          </p:cNvPr>
          <p:cNvSpPr/>
          <p:nvPr/>
        </p:nvSpPr>
        <p:spPr>
          <a:xfrm>
            <a:off x="3005137" y="3341309"/>
            <a:ext cx="770907" cy="878265"/>
          </a:xfrm>
          <a:prstGeom prst="mathPlus">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F3247B7-AA8F-227A-8AFA-A28D3923D29C}"/>
              </a:ext>
            </a:extLst>
          </p:cNvPr>
          <p:cNvSpPr/>
          <p:nvPr/>
        </p:nvSpPr>
        <p:spPr>
          <a:xfrm>
            <a:off x="4783929" y="2031803"/>
            <a:ext cx="1553923" cy="128951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latin typeface="Century Gothic" panose="020B0502020202020204" pitchFamily="34" charset="0"/>
              </a:rPr>
              <a:t>Information was lawfully collected</a:t>
            </a:r>
          </a:p>
          <a:p>
            <a:pPr algn="ctr"/>
            <a:r>
              <a:rPr lang="en-US" sz="1600" b="1" dirty="0">
                <a:latin typeface="Century Gothic" panose="020B0502020202020204" pitchFamily="34" charset="0"/>
              </a:rPr>
              <a:t>*Intentional Collection</a:t>
            </a:r>
          </a:p>
        </p:txBody>
      </p:sp>
      <p:sp>
        <p:nvSpPr>
          <p:cNvPr id="15" name="Rectangle 14">
            <a:extLst>
              <a:ext uri="{FF2B5EF4-FFF2-40B4-BE49-F238E27FC236}">
                <a16:creationId xmlns:a16="http://schemas.microsoft.com/office/drawing/2014/main" id="{FEB702F4-B2F2-FFFD-E093-7971C6ECCBB7}"/>
              </a:ext>
            </a:extLst>
          </p:cNvPr>
          <p:cNvSpPr/>
          <p:nvPr/>
        </p:nvSpPr>
        <p:spPr>
          <a:xfrm>
            <a:off x="4896516" y="3408059"/>
            <a:ext cx="1237973" cy="707886"/>
          </a:xfrm>
          <a:prstGeom prst="rect">
            <a:avLst/>
          </a:prstGeom>
          <a:noFill/>
        </p:spPr>
        <p:txBody>
          <a:bodyPr wrap="square" lIns="91440" tIns="45720" rIns="91440" bIns="45720">
            <a:spAutoFit/>
          </a:bodyPr>
          <a:lstStyle/>
          <a:p>
            <a:pPr algn="ctr"/>
            <a:r>
              <a:rPr lang="en-US" sz="4000" b="1" dirty="0">
                <a:ln w="22225">
                  <a:solidFill>
                    <a:schemeClr val="accent2"/>
                  </a:solidFill>
                  <a:prstDash val="solid"/>
                </a:ln>
                <a:solidFill>
                  <a:schemeClr val="accent1"/>
                </a:solidFill>
                <a:latin typeface="Century Gothic" panose="020B0502020202020204" pitchFamily="34" charset="0"/>
              </a:rPr>
              <a:t>OR</a:t>
            </a:r>
          </a:p>
        </p:txBody>
      </p:sp>
      <p:sp>
        <p:nvSpPr>
          <p:cNvPr id="16" name="Rectangle 15">
            <a:extLst>
              <a:ext uri="{FF2B5EF4-FFF2-40B4-BE49-F238E27FC236}">
                <a16:creationId xmlns:a16="http://schemas.microsoft.com/office/drawing/2014/main" id="{D44EBFB5-5411-5D56-B1F4-FA401FB70199}"/>
              </a:ext>
            </a:extLst>
          </p:cNvPr>
          <p:cNvSpPr/>
          <p:nvPr/>
        </p:nvSpPr>
        <p:spPr>
          <a:xfrm>
            <a:off x="4398167" y="4252046"/>
            <a:ext cx="2207781" cy="21937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latin typeface="Century Gothic" panose="020B0502020202020204" pitchFamily="34" charset="0"/>
              </a:rPr>
              <a:t>Information was collected incidentally and is necessary to understand or assess FI or CI (provides important background or context)</a:t>
            </a:r>
          </a:p>
          <a:p>
            <a:pPr algn="ctr"/>
            <a:r>
              <a:rPr lang="en-US" sz="1400" b="1" dirty="0">
                <a:latin typeface="Century Gothic" panose="020B0502020202020204" pitchFamily="34" charset="0"/>
              </a:rPr>
              <a:t>*Incidental Collection </a:t>
            </a:r>
          </a:p>
        </p:txBody>
      </p:sp>
      <p:sp>
        <p:nvSpPr>
          <p:cNvPr id="17" name="Rectangle 16">
            <a:extLst>
              <a:ext uri="{FF2B5EF4-FFF2-40B4-BE49-F238E27FC236}">
                <a16:creationId xmlns:a16="http://schemas.microsoft.com/office/drawing/2014/main" id="{833AA4CE-CBB4-6286-134E-6DB923D2BE65}"/>
              </a:ext>
            </a:extLst>
          </p:cNvPr>
          <p:cNvSpPr/>
          <p:nvPr/>
        </p:nvSpPr>
        <p:spPr>
          <a:xfrm>
            <a:off x="8841063" y="2828925"/>
            <a:ext cx="2074587" cy="19145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Century Gothic" panose="020B0502020202020204" pitchFamily="34" charset="0"/>
              </a:rPr>
              <a:t>May be permanently retained</a:t>
            </a:r>
          </a:p>
        </p:txBody>
      </p:sp>
      <p:sp>
        <p:nvSpPr>
          <p:cNvPr id="18" name="Equals 17">
            <a:extLst>
              <a:ext uri="{FF2B5EF4-FFF2-40B4-BE49-F238E27FC236}">
                <a16:creationId xmlns:a16="http://schemas.microsoft.com/office/drawing/2014/main" id="{76638E17-A93B-6DA3-8D60-FCD055133439}"/>
              </a:ext>
            </a:extLst>
          </p:cNvPr>
          <p:cNvSpPr/>
          <p:nvPr/>
        </p:nvSpPr>
        <p:spPr>
          <a:xfrm>
            <a:off x="7339013" y="3460432"/>
            <a:ext cx="956570" cy="737044"/>
          </a:xfrm>
          <a:prstGeom prst="mathEqual">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Slide Number Placeholder 2">
            <a:extLst>
              <a:ext uri="{FF2B5EF4-FFF2-40B4-BE49-F238E27FC236}">
                <a16:creationId xmlns:a16="http://schemas.microsoft.com/office/drawing/2014/main" id="{C95F9B29-794B-7BF5-2FEC-C852B122C6FF}"/>
              </a:ext>
            </a:extLst>
          </p:cNvPr>
          <p:cNvSpPr>
            <a:spLocks noGrp="1"/>
          </p:cNvSpPr>
          <p:nvPr>
            <p:ph type="sldNum" sz="quarter" idx="12"/>
          </p:nvPr>
        </p:nvSpPr>
        <p:spPr>
          <a:xfrm>
            <a:off x="10514012" y="5892137"/>
            <a:ext cx="638620" cy="356263"/>
          </a:xfrm>
        </p:spPr>
        <p:txBody>
          <a:bodyPr>
            <a:normAutofit/>
          </a:bodyPr>
          <a:lstStyle/>
          <a:p>
            <a:fld id="{7B8675B2-9810-4C90-AC94-8D47EF93B5AB}" type="slidenum">
              <a:rPr lang="en-US" smtClean="0"/>
              <a:t>18</a:t>
            </a:fld>
            <a:endParaRPr lang="en-US"/>
          </a:p>
        </p:txBody>
      </p:sp>
    </p:spTree>
    <p:extLst>
      <p:ext uri="{BB962C8B-B14F-4D97-AF65-F5344CB8AC3E}">
        <p14:creationId xmlns:p14="http://schemas.microsoft.com/office/powerpoint/2010/main" val="189017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fade">
                                      <p:cBhvr>
                                        <p:cTn id="3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p:bldP spid="16" grpId="0" animBg="1"/>
      <p:bldP spid="17" grpId="0" animBg="1"/>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3C5E308-6750-3B03-399C-21653921FB7D}"/>
              </a:ext>
            </a:extLst>
          </p:cNvPr>
          <p:cNvSpPr txBox="1">
            <a:spLocks/>
          </p:cNvSpPr>
          <p:nvPr/>
        </p:nvSpPr>
        <p:spPr>
          <a:xfrm>
            <a:off x="934683" y="1114425"/>
            <a:ext cx="3413156" cy="1635124"/>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a:lstStyle>
          <a:p>
            <a:r>
              <a:rPr lang="en-US" sz="3600" dirty="0"/>
              <a:t>Procedure 4: Categories &amp; Criteria for Dissemination</a:t>
            </a:r>
          </a:p>
        </p:txBody>
      </p:sp>
      <p:graphicFrame>
        <p:nvGraphicFramePr>
          <p:cNvPr id="5" name="Content Placeholder 2">
            <a:extLst>
              <a:ext uri="{FF2B5EF4-FFF2-40B4-BE49-F238E27FC236}">
                <a16:creationId xmlns:a16="http://schemas.microsoft.com/office/drawing/2014/main" id="{387ECFAD-48E1-EC6A-5039-5B451690F703}"/>
              </a:ext>
            </a:extLst>
          </p:cNvPr>
          <p:cNvGraphicFramePr>
            <a:graphicFrameLocks noGrp="1"/>
          </p:cNvGraphicFramePr>
          <p:nvPr>
            <p:ph idx="1"/>
          </p:nvPr>
        </p:nvGraphicFramePr>
        <p:xfrm>
          <a:off x="5282521" y="709683"/>
          <a:ext cx="6266011" cy="4899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7676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EBBB6A-635A-0681-4D87-1495ED2AF6F8}"/>
              </a:ext>
            </a:extLst>
          </p:cNvPr>
          <p:cNvSpPr>
            <a:spLocks noGrp="1"/>
          </p:cNvSpPr>
          <p:nvPr>
            <p:ph idx="1"/>
          </p:nvPr>
        </p:nvSpPr>
        <p:spPr>
          <a:xfrm>
            <a:off x="2952750" y="1828801"/>
            <a:ext cx="6172200" cy="3394472"/>
          </a:xfrm>
        </p:spPr>
        <p:txBody>
          <a:bodyPr/>
          <a:lstStyle/>
          <a:p>
            <a:pPr marL="0" indent="0">
              <a:buNone/>
            </a:pPr>
            <a:r>
              <a:rPr lang="en-US" kern="100" dirty="0">
                <a:solidFill>
                  <a:srgbClr val="000000"/>
                </a:solidFill>
                <a:latin typeface="Publico"/>
                <a:ea typeface="Calibri" panose="020F0502020204030204" pitchFamily="34" charset="0"/>
                <a:cs typeface="Times New Roman" panose="02020603050405020304" pitchFamily="18" charset="0"/>
              </a:rPr>
              <a:t>The information provided throughout this training aid does not, and is not intended to, constitute legal advice; instead, all information, laws, statues, content, and materials for this training aid are for general informational purposes only.  This </a:t>
            </a:r>
            <a:r>
              <a:rPr lang="en-US" kern="100" dirty="0">
                <a:solidFill>
                  <a:srgbClr val="000000"/>
                </a:solidFill>
                <a:effectLst/>
                <a:latin typeface="Publico"/>
                <a:ea typeface="Calibri" panose="020F0502020204030204" pitchFamily="34" charset="0"/>
                <a:cs typeface="Times New Roman" panose="02020603050405020304" pitchFamily="18" charset="0"/>
              </a:rPr>
              <a:t>training aid may not constitute the most up-to-date legal or other relevant legal information. </a:t>
            </a:r>
            <a:r>
              <a:rPr lang="en-US" b="1" dirty="0">
                <a:effectLst/>
                <a:latin typeface="Calibri" panose="020F0502020204030204" pitchFamily="34" charset="0"/>
                <a:ea typeface="Calibri" panose="020F0502020204030204" pitchFamily="34" charset="0"/>
              </a:rPr>
              <a:t>Judge Advocates need to conduct their own due diligence through independent further legal research on any specific legal issue contained in this training package. </a:t>
            </a:r>
            <a:r>
              <a:rPr lang="en-US" kern="100" dirty="0">
                <a:solidFill>
                  <a:srgbClr val="000000"/>
                </a:solidFill>
                <a:effectLst/>
                <a:latin typeface="Publico"/>
                <a:ea typeface="Calibri" panose="020F0502020204030204" pitchFamily="34" charset="0"/>
                <a:cs typeface="Times New Roman" panose="02020603050405020304" pitchFamily="18" charset="0"/>
              </a:rPr>
              <a:t>No reader, user, or trainee of this product should act or refrain from acting based on information from this training aid without first seeking legal advice from an attorney in the relevant jurisdiction.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2839638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1066-D09A-9D31-045D-27A49A83C61D}"/>
              </a:ext>
            </a:extLst>
          </p:cNvPr>
          <p:cNvSpPr>
            <a:spLocks noGrp="1"/>
          </p:cNvSpPr>
          <p:nvPr>
            <p:ph type="ctrTitle"/>
          </p:nvPr>
        </p:nvSpPr>
        <p:spPr>
          <a:xfrm>
            <a:off x="3124200" y="2272785"/>
            <a:ext cx="5829300" cy="738664"/>
          </a:xfrm>
        </p:spPr>
        <p:txBody>
          <a:bodyPr/>
          <a:lstStyle/>
          <a:p>
            <a:br>
              <a:rPr lang="en-US" dirty="0"/>
            </a:br>
            <a:endParaRPr lang="en-US" dirty="0"/>
          </a:p>
        </p:txBody>
      </p:sp>
      <p:sp>
        <p:nvSpPr>
          <p:cNvPr id="3" name="Subtitle 2">
            <a:extLst>
              <a:ext uri="{FF2B5EF4-FFF2-40B4-BE49-F238E27FC236}">
                <a16:creationId xmlns:a16="http://schemas.microsoft.com/office/drawing/2014/main" id="{8BB6F6C2-C981-F696-796D-6B636EF6767D}"/>
              </a:ext>
            </a:extLst>
          </p:cNvPr>
          <p:cNvSpPr>
            <a:spLocks noGrp="1"/>
          </p:cNvSpPr>
          <p:nvPr>
            <p:ph type="subTitle" idx="1"/>
          </p:nvPr>
        </p:nvSpPr>
        <p:spPr>
          <a:xfrm>
            <a:off x="3807802" y="2642117"/>
            <a:ext cx="4800600" cy="1314450"/>
          </a:xfrm>
        </p:spPr>
        <p:txBody>
          <a:bodyPr/>
          <a:lstStyle/>
          <a:p>
            <a:pPr algn="ctr" latinLnBrk="0"/>
            <a:r>
              <a:rPr lang="en-US" b="0" i="0" u="none" strike="noStrike" dirty="0">
                <a:solidFill>
                  <a:srgbClr val="FFFFFF"/>
                </a:solidFill>
                <a:effectLst/>
                <a:latin typeface="Franklin Gothic Book" panose="020B0503020102020204" pitchFamily="34" charset="0"/>
                <a:hlinkClick r:id="rId2"/>
              </a:rPr>
              <a:t>Need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Have Training Materials?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Questions?</a:t>
            </a:r>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FFFFFF"/>
                </a:solidFill>
                <a:effectLst/>
                <a:latin typeface="Franklin Gothic Book" panose="020B0503020102020204" pitchFamily="34" charset="0"/>
                <a:hlinkClick r:id="rId2"/>
              </a:rPr>
              <a:t>Contact Us!</a:t>
            </a:r>
            <a:endParaRPr lang="en-US" b="0" i="0" u="none" strike="noStrike" dirty="0">
              <a:solidFill>
                <a:srgbClr val="FFFFFF"/>
              </a:solidFill>
              <a:effectLst/>
              <a:latin typeface="Franklin Gothic Book" panose="020B0503020102020204" pitchFamily="34" charset="0"/>
            </a:endParaRPr>
          </a:p>
          <a:p>
            <a:pPr algn="ctr" latinLnBrk="0"/>
            <a:endParaRPr lang="en-US" b="0" i="0" dirty="0">
              <a:solidFill>
                <a:srgbClr val="FFFFFF"/>
              </a:solidFill>
              <a:effectLst/>
              <a:latin typeface="Franklin Gothic Book" panose="020B0503020102020204" pitchFamily="34" charset="0"/>
            </a:endParaRPr>
          </a:p>
          <a:p>
            <a:pPr algn="ctr" latinLnBrk="0"/>
            <a:r>
              <a:rPr lang="en-US" b="0" i="0" u="none" strike="noStrike" dirty="0">
                <a:solidFill>
                  <a:srgbClr val="00B0F0"/>
                </a:solidFill>
                <a:effectLst/>
                <a:latin typeface="Franklin Gothic Book" panose="020B0503020102020204" pitchFamily="34" charset="0"/>
                <a:hlinkClick r:id="rId2">
                  <a:extLst>
                    <a:ext uri="{A12FA001-AC4F-418D-AE19-62706E023703}">
                      <ahyp:hlinkClr xmlns:ahyp="http://schemas.microsoft.com/office/drawing/2018/hyperlinkcolor" val="tx"/>
                    </a:ext>
                  </a:extLst>
                </a:hlinkClick>
              </a:rPr>
              <a:t>TJAGLCS-training@army.mil</a:t>
            </a:r>
            <a:endParaRPr lang="en-US" b="0" i="0" dirty="0">
              <a:solidFill>
                <a:srgbClr val="00B0F0"/>
              </a:solidFill>
              <a:effectLst/>
              <a:latin typeface="Franklin Gothic Book" panose="020B0503020102020204" pitchFamily="34" charset="0"/>
            </a:endParaRPr>
          </a:p>
        </p:txBody>
      </p:sp>
    </p:spTree>
    <p:extLst>
      <p:ext uri="{BB962C8B-B14F-4D97-AF65-F5344CB8AC3E}">
        <p14:creationId xmlns:p14="http://schemas.microsoft.com/office/powerpoint/2010/main" val="111437454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51D18-E188-C58A-45FE-10B943045737}"/>
              </a:ext>
            </a:extLst>
          </p:cNvPr>
          <p:cNvSpPr>
            <a:spLocks noGrp="1"/>
          </p:cNvSpPr>
          <p:nvPr>
            <p:ph type="ctrTitle"/>
          </p:nvPr>
        </p:nvSpPr>
        <p:spPr>
          <a:xfrm>
            <a:off x="1704061" y="2088065"/>
            <a:ext cx="9350709" cy="1340935"/>
          </a:xfrm>
        </p:spPr>
        <p:txBody>
          <a:bodyPr>
            <a:normAutofit/>
          </a:bodyPr>
          <a:lstStyle/>
          <a:p>
            <a:r>
              <a:rPr lang="en-US" sz="6000" dirty="0"/>
              <a:t>Intelligence Law &amp; Policy </a:t>
            </a:r>
          </a:p>
        </p:txBody>
      </p:sp>
      <p:sp>
        <p:nvSpPr>
          <p:cNvPr id="3" name="Subtitle 2">
            <a:extLst>
              <a:ext uri="{FF2B5EF4-FFF2-40B4-BE49-F238E27FC236}">
                <a16:creationId xmlns:a16="http://schemas.microsoft.com/office/drawing/2014/main" id="{A96DF725-7545-91B9-8647-CD8D82807B6F}"/>
              </a:ext>
            </a:extLst>
          </p:cNvPr>
          <p:cNvSpPr>
            <a:spLocks noGrp="1"/>
          </p:cNvSpPr>
          <p:nvPr>
            <p:ph type="subTitle" idx="1"/>
          </p:nvPr>
        </p:nvSpPr>
        <p:spPr>
          <a:xfrm>
            <a:off x="1386840" y="4986867"/>
            <a:ext cx="9418320" cy="1691640"/>
          </a:xfrm>
        </p:spPr>
        <p:txBody>
          <a:bodyPr/>
          <a:lstStyle/>
          <a:p>
            <a:pPr algn="ctr"/>
            <a:endParaRPr lang="en-US" dirty="0"/>
          </a:p>
        </p:txBody>
      </p:sp>
    </p:spTree>
    <p:extLst>
      <p:ext uri="{BB962C8B-B14F-4D97-AF65-F5344CB8AC3E}">
        <p14:creationId xmlns:p14="http://schemas.microsoft.com/office/powerpoint/2010/main" val="1938452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53FE2-7E32-F84B-1F96-EE9EA3F8BF75}"/>
              </a:ext>
            </a:extLst>
          </p:cNvPr>
          <p:cNvSpPr>
            <a:spLocks noGrp="1"/>
          </p:cNvSpPr>
          <p:nvPr>
            <p:ph type="title"/>
          </p:nvPr>
        </p:nvSpPr>
        <p:spPr>
          <a:xfrm>
            <a:off x="1261872" y="365760"/>
            <a:ext cx="9692640" cy="1325562"/>
          </a:xfrm>
        </p:spPr>
        <p:txBody>
          <a:bodyPr>
            <a:noAutofit/>
          </a:bodyPr>
          <a:lstStyle/>
          <a:p>
            <a:r>
              <a:rPr lang="en-US" sz="3600" b="1" dirty="0">
                <a:effectLst/>
                <a:ea typeface="Times New Roman" panose="02020603050405020304" pitchFamily="18" charset="0"/>
              </a:rPr>
              <a:t>Intelligence Authorities Lifecycle: </a:t>
            </a:r>
            <a:br>
              <a:rPr lang="en-US" sz="3600" b="1" dirty="0">
                <a:effectLst/>
                <a:ea typeface="Times New Roman" panose="02020603050405020304" pitchFamily="18" charset="0"/>
              </a:rPr>
            </a:br>
            <a:r>
              <a:rPr lang="en-US" sz="3600" b="1" dirty="0">
                <a:effectLst/>
                <a:ea typeface="Times New Roman" panose="02020603050405020304" pitchFamily="18" charset="0"/>
              </a:rPr>
              <a:t>Crisis, Expansion, Abuse, Restriction</a:t>
            </a:r>
            <a:endParaRPr lang="en-US" sz="3600" b="1" dirty="0"/>
          </a:p>
        </p:txBody>
      </p:sp>
      <p:pic>
        <p:nvPicPr>
          <p:cNvPr id="6" name="x_image_0">
            <a:extLst>
              <a:ext uri="{FF2B5EF4-FFF2-40B4-BE49-F238E27FC236}">
                <a16:creationId xmlns:a16="http://schemas.microsoft.com/office/drawing/2014/main" id="{6FB71760-7D0E-B646-1299-60BEFA3D43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0395" y="1589037"/>
            <a:ext cx="8496810" cy="5134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513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ADBAEEC-561D-EB70-B011-C9D7B7D27B46}"/>
              </a:ext>
            </a:extLst>
          </p:cNvPr>
          <p:cNvGrpSpPr/>
          <p:nvPr/>
        </p:nvGrpSpPr>
        <p:grpSpPr>
          <a:xfrm>
            <a:off x="979418" y="2374963"/>
            <a:ext cx="9775963" cy="2722629"/>
            <a:chOff x="495300" y="3320576"/>
            <a:chExt cx="8153400" cy="2013424"/>
          </a:xfrm>
        </p:grpSpPr>
        <p:cxnSp>
          <p:nvCxnSpPr>
            <p:cNvPr id="5" name="Straight Connector 4">
              <a:extLst>
                <a:ext uri="{FF2B5EF4-FFF2-40B4-BE49-F238E27FC236}">
                  <a16:creationId xmlns:a16="http://schemas.microsoft.com/office/drawing/2014/main" id="{831D40C4-6ECC-2B76-B9B3-28946169AB96}"/>
                </a:ext>
              </a:extLst>
            </p:cNvPr>
            <p:cNvCxnSpPr/>
            <p:nvPr/>
          </p:nvCxnSpPr>
          <p:spPr>
            <a:xfrm>
              <a:off x="495300" y="4419600"/>
              <a:ext cx="8153400" cy="0"/>
            </a:xfrm>
            <a:prstGeom prst="line">
              <a:avLst/>
            </a:prstGeom>
            <a:solidFill>
              <a:schemeClr val="accent1">
                <a:lumMod val="20000"/>
                <a:lumOff val="80000"/>
              </a:schemeClr>
            </a:solidFill>
            <a:ln w="5080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 name="TextBox 4">
              <a:extLst>
                <a:ext uri="{FF2B5EF4-FFF2-40B4-BE49-F238E27FC236}">
                  <a16:creationId xmlns:a16="http://schemas.microsoft.com/office/drawing/2014/main" id="{CA2969FF-F4EB-54A3-5D74-B47D58A3B019}"/>
                </a:ext>
              </a:extLst>
            </p:cNvPr>
            <p:cNvSpPr txBox="1"/>
            <p:nvPr/>
          </p:nvSpPr>
          <p:spPr>
            <a:xfrm>
              <a:off x="884322" y="3320576"/>
              <a:ext cx="2905587" cy="887661"/>
            </a:xfrm>
            <a:prstGeom prst="rect">
              <a:avLst/>
            </a:prstGeom>
            <a:solidFill>
              <a:schemeClr val="accent1">
                <a:lumMod val="20000"/>
                <a:lumOff val="80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wrap="square" rtlCol="0">
              <a:spAutoFit/>
            </a:bodyPr>
            <a:lstStyle>
              <a:defPPr>
                <a:defRPr lang="en-US"/>
              </a:defPPr>
              <a:lvl1pPr algn="l" rtl="0" fontAlgn="base">
                <a:spcBef>
                  <a:spcPct val="0"/>
                </a:spcBef>
                <a:spcAft>
                  <a:spcPct val="0"/>
                </a:spcAft>
                <a:defRPr sz="4000" kern="1200">
                  <a:solidFill>
                    <a:schemeClr val="dk1"/>
                  </a:solidFill>
                  <a:latin typeface="+mn-lt"/>
                  <a:ea typeface="+mn-ea"/>
                  <a:cs typeface="+mn-cs"/>
                </a:defRPr>
              </a:lvl1pPr>
              <a:lvl2pPr marL="457200" algn="l" rtl="0" fontAlgn="base">
                <a:spcBef>
                  <a:spcPct val="0"/>
                </a:spcBef>
                <a:spcAft>
                  <a:spcPct val="0"/>
                </a:spcAft>
                <a:defRPr sz="4000" kern="1200">
                  <a:solidFill>
                    <a:schemeClr val="dk1"/>
                  </a:solidFill>
                  <a:latin typeface="+mn-lt"/>
                  <a:ea typeface="+mn-ea"/>
                  <a:cs typeface="+mn-cs"/>
                </a:defRPr>
              </a:lvl2pPr>
              <a:lvl3pPr marL="914400" algn="l" rtl="0" fontAlgn="base">
                <a:spcBef>
                  <a:spcPct val="0"/>
                </a:spcBef>
                <a:spcAft>
                  <a:spcPct val="0"/>
                </a:spcAft>
                <a:defRPr sz="4000" kern="1200">
                  <a:solidFill>
                    <a:schemeClr val="dk1"/>
                  </a:solidFill>
                  <a:latin typeface="+mn-lt"/>
                  <a:ea typeface="+mn-ea"/>
                  <a:cs typeface="+mn-cs"/>
                </a:defRPr>
              </a:lvl3pPr>
              <a:lvl4pPr marL="1371600" algn="l" rtl="0" fontAlgn="base">
                <a:spcBef>
                  <a:spcPct val="0"/>
                </a:spcBef>
                <a:spcAft>
                  <a:spcPct val="0"/>
                </a:spcAft>
                <a:defRPr sz="4000" kern="1200">
                  <a:solidFill>
                    <a:schemeClr val="dk1"/>
                  </a:solidFill>
                  <a:latin typeface="+mn-lt"/>
                  <a:ea typeface="+mn-ea"/>
                  <a:cs typeface="+mn-cs"/>
                </a:defRPr>
              </a:lvl4pPr>
              <a:lvl5pPr marL="1828800" algn="l" rtl="0" fontAlgn="base">
                <a:spcBef>
                  <a:spcPct val="0"/>
                </a:spcBef>
                <a:spcAft>
                  <a:spcPct val="0"/>
                </a:spcAft>
                <a:defRPr sz="4000" kern="1200">
                  <a:solidFill>
                    <a:schemeClr val="dk1"/>
                  </a:solidFill>
                  <a:latin typeface="+mn-lt"/>
                  <a:ea typeface="+mn-ea"/>
                  <a:cs typeface="+mn-cs"/>
                </a:defRPr>
              </a:lvl5pPr>
              <a:lvl6pPr marL="2286000" algn="l" defTabSz="914400" rtl="0" eaLnBrk="1" latinLnBrk="0" hangingPunct="1">
                <a:defRPr sz="4000" kern="1200">
                  <a:solidFill>
                    <a:schemeClr val="dk1"/>
                  </a:solidFill>
                  <a:latin typeface="+mn-lt"/>
                  <a:ea typeface="+mn-ea"/>
                  <a:cs typeface="+mn-cs"/>
                </a:defRPr>
              </a:lvl6pPr>
              <a:lvl7pPr marL="2743200" algn="l" defTabSz="914400" rtl="0" eaLnBrk="1" latinLnBrk="0" hangingPunct="1">
                <a:defRPr sz="4000" kern="1200">
                  <a:solidFill>
                    <a:schemeClr val="dk1"/>
                  </a:solidFill>
                  <a:latin typeface="+mn-lt"/>
                  <a:ea typeface="+mn-ea"/>
                  <a:cs typeface="+mn-cs"/>
                </a:defRPr>
              </a:lvl7pPr>
              <a:lvl8pPr marL="3200400" algn="l" defTabSz="914400" rtl="0" eaLnBrk="1" latinLnBrk="0" hangingPunct="1">
                <a:defRPr sz="4000" kern="1200">
                  <a:solidFill>
                    <a:schemeClr val="dk1"/>
                  </a:solidFill>
                  <a:latin typeface="+mn-lt"/>
                  <a:ea typeface="+mn-ea"/>
                  <a:cs typeface="+mn-cs"/>
                </a:defRPr>
              </a:lvl8pPr>
              <a:lvl9pPr marL="3657600" algn="l" defTabSz="914400" rtl="0" eaLnBrk="1" latinLnBrk="0" hangingPunct="1">
                <a:defRPr sz="4000" kern="1200">
                  <a:solidFill>
                    <a:schemeClr val="dk1"/>
                  </a:solidFill>
                  <a:latin typeface="+mn-lt"/>
                  <a:ea typeface="+mn-ea"/>
                  <a:cs typeface="+mn-cs"/>
                </a:defRPr>
              </a:lvl9pPr>
            </a:lstStyle>
            <a:p>
              <a:pPr marL="0" marR="0" lvl="1"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entury Gothic" panose="020B0502020202020204" pitchFamily="34" charset="0"/>
                  <a:cs typeface="Times New Roman" panose="02020603050405020304" pitchFamily="18" charset="0"/>
                </a:rPr>
                <a:t>USP’s interest in constitutionally protected liberties</a:t>
              </a:r>
            </a:p>
          </p:txBody>
        </p:sp>
        <p:sp>
          <p:nvSpPr>
            <p:cNvPr id="7" name="TextBox 5">
              <a:extLst>
                <a:ext uri="{FF2B5EF4-FFF2-40B4-BE49-F238E27FC236}">
                  <a16:creationId xmlns:a16="http://schemas.microsoft.com/office/drawing/2014/main" id="{479D3231-DB17-CDCB-A131-06179DF69F3C}"/>
                </a:ext>
              </a:extLst>
            </p:cNvPr>
            <p:cNvSpPr txBox="1"/>
            <p:nvPr/>
          </p:nvSpPr>
          <p:spPr>
            <a:xfrm>
              <a:off x="5533490" y="3347887"/>
              <a:ext cx="2669742" cy="860348"/>
            </a:xfrm>
            <a:prstGeom prst="rect">
              <a:avLst/>
            </a:prstGeom>
            <a:solidFill>
              <a:schemeClr val="accent1">
                <a:lumMod val="20000"/>
                <a:lumOff val="80000"/>
              </a:schemeClr>
            </a:solidFill>
            <a:ln>
              <a:solidFill>
                <a:schemeClr val="tx1"/>
              </a:solidFill>
            </a:ln>
          </p:spPr>
          <p:style>
            <a:lnRef idx="2">
              <a:schemeClr val="accent5"/>
            </a:lnRef>
            <a:fillRef idx="1">
              <a:schemeClr val="lt1"/>
            </a:fillRef>
            <a:effectRef idx="0">
              <a:schemeClr val="accent5"/>
            </a:effectRef>
            <a:fontRef idx="minor">
              <a:schemeClr val="dk1"/>
            </a:fontRef>
          </p:style>
          <p:txBody>
            <a:bodyPr wrap="square" rtlCol="0" anchor="ctr">
              <a:spAutoFit/>
            </a:bodyPr>
            <a:lstStyle>
              <a:defPPr>
                <a:defRPr lang="en-US"/>
              </a:defPPr>
              <a:lvl1pPr algn="l" rtl="0" fontAlgn="base">
                <a:spcBef>
                  <a:spcPct val="0"/>
                </a:spcBef>
                <a:spcAft>
                  <a:spcPct val="0"/>
                </a:spcAft>
                <a:defRPr sz="4000" kern="1200">
                  <a:solidFill>
                    <a:schemeClr val="dk1"/>
                  </a:solidFill>
                  <a:latin typeface="+mn-lt"/>
                  <a:ea typeface="+mn-ea"/>
                  <a:cs typeface="+mn-cs"/>
                </a:defRPr>
              </a:lvl1pPr>
              <a:lvl2pPr marL="457200" algn="l" rtl="0" fontAlgn="base">
                <a:spcBef>
                  <a:spcPct val="0"/>
                </a:spcBef>
                <a:spcAft>
                  <a:spcPct val="0"/>
                </a:spcAft>
                <a:defRPr sz="4000" kern="1200">
                  <a:solidFill>
                    <a:schemeClr val="dk1"/>
                  </a:solidFill>
                  <a:latin typeface="+mn-lt"/>
                  <a:ea typeface="+mn-ea"/>
                  <a:cs typeface="+mn-cs"/>
                </a:defRPr>
              </a:lvl2pPr>
              <a:lvl3pPr marL="914400" algn="l" rtl="0" fontAlgn="base">
                <a:spcBef>
                  <a:spcPct val="0"/>
                </a:spcBef>
                <a:spcAft>
                  <a:spcPct val="0"/>
                </a:spcAft>
                <a:defRPr sz="4000" kern="1200">
                  <a:solidFill>
                    <a:schemeClr val="dk1"/>
                  </a:solidFill>
                  <a:latin typeface="+mn-lt"/>
                  <a:ea typeface="+mn-ea"/>
                  <a:cs typeface="+mn-cs"/>
                </a:defRPr>
              </a:lvl3pPr>
              <a:lvl4pPr marL="1371600" algn="l" rtl="0" fontAlgn="base">
                <a:spcBef>
                  <a:spcPct val="0"/>
                </a:spcBef>
                <a:spcAft>
                  <a:spcPct val="0"/>
                </a:spcAft>
                <a:defRPr sz="4000" kern="1200">
                  <a:solidFill>
                    <a:schemeClr val="dk1"/>
                  </a:solidFill>
                  <a:latin typeface="+mn-lt"/>
                  <a:ea typeface="+mn-ea"/>
                  <a:cs typeface="+mn-cs"/>
                </a:defRPr>
              </a:lvl4pPr>
              <a:lvl5pPr marL="1828800" algn="l" rtl="0" fontAlgn="base">
                <a:spcBef>
                  <a:spcPct val="0"/>
                </a:spcBef>
                <a:spcAft>
                  <a:spcPct val="0"/>
                </a:spcAft>
                <a:defRPr sz="4000" kern="1200">
                  <a:solidFill>
                    <a:schemeClr val="dk1"/>
                  </a:solidFill>
                  <a:latin typeface="+mn-lt"/>
                  <a:ea typeface="+mn-ea"/>
                  <a:cs typeface="+mn-cs"/>
                </a:defRPr>
              </a:lvl5pPr>
              <a:lvl6pPr marL="2286000" algn="l" defTabSz="914400" rtl="0" eaLnBrk="1" latinLnBrk="0" hangingPunct="1">
                <a:defRPr sz="4000" kern="1200">
                  <a:solidFill>
                    <a:schemeClr val="dk1"/>
                  </a:solidFill>
                  <a:latin typeface="+mn-lt"/>
                  <a:ea typeface="+mn-ea"/>
                  <a:cs typeface="+mn-cs"/>
                </a:defRPr>
              </a:lvl6pPr>
              <a:lvl7pPr marL="2743200" algn="l" defTabSz="914400" rtl="0" eaLnBrk="1" latinLnBrk="0" hangingPunct="1">
                <a:defRPr sz="4000" kern="1200">
                  <a:solidFill>
                    <a:schemeClr val="dk1"/>
                  </a:solidFill>
                  <a:latin typeface="+mn-lt"/>
                  <a:ea typeface="+mn-ea"/>
                  <a:cs typeface="+mn-cs"/>
                </a:defRPr>
              </a:lvl7pPr>
              <a:lvl8pPr marL="3200400" algn="l" defTabSz="914400" rtl="0" eaLnBrk="1" latinLnBrk="0" hangingPunct="1">
                <a:defRPr sz="4000" kern="1200">
                  <a:solidFill>
                    <a:schemeClr val="dk1"/>
                  </a:solidFill>
                  <a:latin typeface="+mn-lt"/>
                  <a:ea typeface="+mn-ea"/>
                  <a:cs typeface="+mn-cs"/>
                </a:defRPr>
              </a:lvl8pPr>
              <a:lvl9pPr marL="3657600" algn="l" defTabSz="914400" rtl="0" eaLnBrk="1" latinLnBrk="0" hangingPunct="1">
                <a:defRPr sz="4000" kern="1200">
                  <a:solidFill>
                    <a:schemeClr val="dk1"/>
                  </a:solidFill>
                  <a:latin typeface="+mn-lt"/>
                  <a:ea typeface="+mn-ea"/>
                  <a:cs typeface="+mn-cs"/>
                </a:defRPr>
              </a:lvl9pPr>
            </a:lstStyle>
            <a:p>
              <a:pPr marL="0" marR="0" lvl="1" indent="0" algn="ctr" defTabSz="914400" rtl="0" eaLnBrk="1" fontAlgn="base" latinLnBrk="0" hangingPunct="1">
                <a:lnSpc>
                  <a:spcPct val="100000"/>
                </a:lnSpc>
                <a:spcBef>
                  <a:spcPct val="0"/>
                </a:spcBef>
                <a:spcAft>
                  <a:spcPct val="0"/>
                </a:spcAft>
                <a:buClrTx/>
                <a:buSzTx/>
                <a:buFontTx/>
                <a:buNone/>
                <a:tabLst/>
                <a:defRPr/>
              </a:pPr>
              <a:r>
                <a:rPr kumimoji="0" lang="en-US" sz="2320" b="1" i="0" u="none" strike="noStrike" kern="1200" cap="none" spc="0" normalizeH="0" baseline="0" noProof="0" dirty="0">
                  <a:ln>
                    <a:noFill/>
                  </a:ln>
                  <a:solidFill>
                    <a:prstClr val="black"/>
                  </a:solidFill>
                  <a:effectLst/>
                  <a:uLnTx/>
                  <a:uFillTx/>
                  <a:latin typeface="Century Gothic" panose="020B0502020202020204" pitchFamily="34" charset="0"/>
                  <a:cs typeface="Times New Roman" panose="02020603050405020304" pitchFamily="18" charset="0"/>
                </a:rPr>
                <a:t>USG’s constitutional duty to protect and defend its citizens</a:t>
              </a:r>
            </a:p>
          </p:txBody>
        </p:sp>
        <p:sp>
          <p:nvSpPr>
            <p:cNvPr id="9" name="Isosceles Triangle 8">
              <a:extLst>
                <a:ext uri="{FF2B5EF4-FFF2-40B4-BE49-F238E27FC236}">
                  <a16:creationId xmlns:a16="http://schemas.microsoft.com/office/drawing/2014/main" id="{FECB0E60-CEB7-8421-9565-D57C61420585}"/>
                </a:ext>
              </a:extLst>
            </p:cNvPr>
            <p:cNvSpPr/>
            <p:nvPr/>
          </p:nvSpPr>
          <p:spPr>
            <a:xfrm>
              <a:off x="4343400" y="4419600"/>
              <a:ext cx="626327" cy="914400"/>
            </a:xfrm>
            <a:prstGeom prst="triangle">
              <a:avLst>
                <a:gd name="adj" fmla="val 50000"/>
              </a:avLst>
            </a:prstGeom>
            <a:noFill/>
            <a:ln w="571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sz="4000" kern="1200">
                  <a:solidFill>
                    <a:schemeClr val="lt1"/>
                  </a:solidFill>
                  <a:latin typeface="+mn-lt"/>
                  <a:ea typeface="+mn-ea"/>
                  <a:cs typeface="+mn-cs"/>
                </a:defRPr>
              </a:lvl1pPr>
              <a:lvl2pPr marL="457200" algn="l" rtl="0" fontAlgn="base">
                <a:spcBef>
                  <a:spcPct val="0"/>
                </a:spcBef>
                <a:spcAft>
                  <a:spcPct val="0"/>
                </a:spcAft>
                <a:defRPr sz="4000" kern="1200">
                  <a:solidFill>
                    <a:schemeClr val="lt1"/>
                  </a:solidFill>
                  <a:latin typeface="+mn-lt"/>
                  <a:ea typeface="+mn-ea"/>
                  <a:cs typeface="+mn-cs"/>
                </a:defRPr>
              </a:lvl2pPr>
              <a:lvl3pPr marL="914400" algn="l" rtl="0" fontAlgn="base">
                <a:spcBef>
                  <a:spcPct val="0"/>
                </a:spcBef>
                <a:spcAft>
                  <a:spcPct val="0"/>
                </a:spcAft>
                <a:defRPr sz="4000" kern="1200">
                  <a:solidFill>
                    <a:schemeClr val="lt1"/>
                  </a:solidFill>
                  <a:latin typeface="+mn-lt"/>
                  <a:ea typeface="+mn-ea"/>
                  <a:cs typeface="+mn-cs"/>
                </a:defRPr>
              </a:lvl3pPr>
              <a:lvl4pPr marL="1371600" algn="l" rtl="0" fontAlgn="base">
                <a:spcBef>
                  <a:spcPct val="0"/>
                </a:spcBef>
                <a:spcAft>
                  <a:spcPct val="0"/>
                </a:spcAft>
                <a:defRPr sz="4000" kern="1200">
                  <a:solidFill>
                    <a:schemeClr val="lt1"/>
                  </a:solidFill>
                  <a:latin typeface="+mn-lt"/>
                  <a:ea typeface="+mn-ea"/>
                  <a:cs typeface="+mn-cs"/>
                </a:defRPr>
              </a:lvl4pPr>
              <a:lvl5pPr marL="1828800" algn="l" rtl="0" fontAlgn="base">
                <a:spcBef>
                  <a:spcPct val="0"/>
                </a:spcBef>
                <a:spcAft>
                  <a:spcPct val="0"/>
                </a:spcAft>
                <a:defRPr sz="4000" kern="1200">
                  <a:solidFill>
                    <a:schemeClr val="lt1"/>
                  </a:solidFill>
                  <a:latin typeface="+mn-lt"/>
                  <a:ea typeface="+mn-ea"/>
                  <a:cs typeface="+mn-cs"/>
                </a:defRPr>
              </a:lvl5pPr>
              <a:lvl6pPr marL="2286000" algn="l" defTabSz="914400" rtl="0" eaLnBrk="1" latinLnBrk="0" hangingPunct="1">
                <a:defRPr sz="4000" kern="1200">
                  <a:solidFill>
                    <a:schemeClr val="lt1"/>
                  </a:solidFill>
                  <a:latin typeface="+mn-lt"/>
                  <a:ea typeface="+mn-ea"/>
                  <a:cs typeface="+mn-cs"/>
                </a:defRPr>
              </a:lvl6pPr>
              <a:lvl7pPr marL="2743200" algn="l" defTabSz="914400" rtl="0" eaLnBrk="1" latinLnBrk="0" hangingPunct="1">
                <a:defRPr sz="4000" kern="1200">
                  <a:solidFill>
                    <a:schemeClr val="lt1"/>
                  </a:solidFill>
                  <a:latin typeface="+mn-lt"/>
                  <a:ea typeface="+mn-ea"/>
                  <a:cs typeface="+mn-cs"/>
                </a:defRPr>
              </a:lvl7pPr>
              <a:lvl8pPr marL="3200400" algn="l" defTabSz="914400" rtl="0" eaLnBrk="1" latinLnBrk="0" hangingPunct="1">
                <a:defRPr sz="4000" kern="1200">
                  <a:solidFill>
                    <a:schemeClr val="lt1"/>
                  </a:solidFill>
                  <a:latin typeface="+mn-lt"/>
                  <a:ea typeface="+mn-ea"/>
                  <a:cs typeface="+mn-cs"/>
                </a:defRPr>
              </a:lvl8pPr>
              <a:lvl9pPr marL="3657600" algn="l" defTabSz="914400" rtl="0" eaLnBrk="1" latinLnBrk="0" hangingPunct="1">
                <a:defRPr sz="4000"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a:ln>
                  <a:noFill/>
                </a:ln>
                <a:solidFill>
                  <a:prstClr val="white"/>
                </a:solidFill>
                <a:effectLst/>
                <a:uLnTx/>
                <a:uFillTx/>
                <a:latin typeface="Calibri"/>
                <a:ea typeface="+mn-ea"/>
                <a:cs typeface="+mn-cs"/>
              </a:endParaRPr>
            </a:p>
          </p:txBody>
        </p:sp>
        <p:sp>
          <p:nvSpPr>
            <p:cNvPr id="11" name="TextBox 18">
              <a:extLst>
                <a:ext uri="{FF2B5EF4-FFF2-40B4-BE49-F238E27FC236}">
                  <a16:creationId xmlns:a16="http://schemas.microsoft.com/office/drawing/2014/main" id="{DBF44540-7A17-490F-DA4F-A8919C611FEB}"/>
                </a:ext>
              </a:extLst>
            </p:cNvPr>
            <p:cNvSpPr txBox="1"/>
            <p:nvPr/>
          </p:nvSpPr>
          <p:spPr>
            <a:xfrm>
              <a:off x="533400" y="4538246"/>
              <a:ext cx="3581400" cy="614534"/>
            </a:xfrm>
            <a:prstGeom prst="rect">
              <a:avLst/>
            </a:prstGeom>
            <a:noFill/>
            <a:ln>
              <a:noFill/>
            </a:ln>
          </p:spPr>
          <p:txBody>
            <a:bodyPr wrap="square" rtlCol="0">
              <a:spAutoFit/>
            </a:bodyPr>
            <a:lstStyle>
              <a:defPPr>
                <a:defRPr lang="en-US"/>
              </a:defPPr>
              <a:lvl1pPr algn="l" rtl="0" fontAlgn="base">
                <a:spcBef>
                  <a:spcPct val="0"/>
                </a:spcBef>
                <a:spcAft>
                  <a:spcPct val="0"/>
                </a:spcAft>
                <a:defRPr sz="4000" kern="1200">
                  <a:solidFill>
                    <a:srgbClr val="FFFF00"/>
                  </a:solidFill>
                  <a:latin typeface="Arial" pitchFamily="34" charset="0"/>
                  <a:ea typeface="+mn-ea"/>
                  <a:cs typeface="+mn-cs"/>
                </a:defRPr>
              </a:lvl1pPr>
              <a:lvl2pPr marL="457200" algn="l" rtl="0" fontAlgn="base">
                <a:spcBef>
                  <a:spcPct val="0"/>
                </a:spcBef>
                <a:spcAft>
                  <a:spcPct val="0"/>
                </a:spcAft>
                <a:defRPr sz="4000" kern="1200">
                  <a:solidFill>
                    <a:srgbClr val="FFFF00"/>
                  </a:solidFill>
                  <a:latin typeface="Arial" pitchFamily="34" charset="0"/>
                  <a:ea typeface="+mn-ea"/>
                  <a:cs typeface="+mn-cs"/>
                </a:defRPr>
              </a:lvl2pPr>
              <a:lvl3pPr marL="914400" algn="l" rtl="0" fontAlgn="base">
                <a:spcBef>
                  <a:spcPct val="0"/>
                </a:spcBef>
                <a:spcAft>
                  <a:spcPct val="0"/>
                </a:spcAft>
                <a:defRPr sz="4000" kern="1200">
                  <a:solidFill>
                    <a:srgbClr val="FFFF00"/>
                  </a:solidFill>
                  <a:latin typeface="Arial" pitchFamily="34" charset="0"/>
                  <a:ea typeface="+mn-ea"/>
                  <a:cs typeface="+mn-cs"/>
                </a:defRPr>
              </a:lvl3pPr>
              <a:lvl4pPr marL="1371600" algn="l" rtl="0" fontAlgn="base">
                <a:spcBef>
                  <a:spcPct val="0"/>
                </a:spcBef>
                <a:spcAft>
                  <a:spcPct val="0"/>
                </a:spcAft>
                <a:defRPr sz="4000" kern="1200">
                  <a:solidFill>
                    <a:srgbClr val="FFFF00"/>
                  </a:solidFill>
                  <a:latin typeface="Arial" pitchFamily="34" charset="0"/>
                  <a:ea typeface="+mn-ea"/>
                  <a:cs typeface="+mn-cs"/>
                </a:defRPr>
              </a:lvl4pPr>
              <a:lvl5pPr marL="1828800" algn="l" rtl="0" fontAlgn="base">
                <a:spcBef>
                  <a:spcPct val="0"/>
                </a:spcBef>
                <a:spcAft>
                  <a:spcPct val="0"/>
                </a:spcAft>
                <a:defRPr sz="4000" kern="1200">
                  <a:solidFill>
                    <a:srgbClr val="FFFF00"/>
                  </a:solidFill>
                  <a:latin typeface="Arial" pitchFamily="34" charset="0"/>
                  <a:ea typeface="+mn-ea"/>
                  <a:cs typeface="+mn-cs"/>
                </a:defRPr>
              </a:lvl5pPr>
              <a:lvl6pPr marL="2286000" algn="l" defTabSz="914400" rtl="0" eaLnBrk="1" latinLnBrk="0" hangingPunct="1">
                <a:defRPr sz="4000" kern="1200">
                  <a:solidFill>
                    <a:srgbClr val="FFFF00"/>
                  </a:solidFill>
                  <a:latin typeface="Arial" pitchFamily="34" charset="0"/>
                  <a:ea typeface="+mn-ea"/>
                  <a:cs typeface="+mn-cs"/>
                </a:defRPr>
              </a:lvl6pPr>
              <a:lvl7pPr marL="2743200" algn="l" defTabSz="914400" rtl="0" eaLnBrk="1" latinLnBrk="0" hangingPunct="1">
                <a:defRPr sz="4000" kern="1200">
                  <a:solidFill>
                    <a:srgbClr val="FFFF00"/>
                  </a:solidFill>
                  <a:latin typeface="Arial" pitchFamily="34" charset="0"/>
                  <a:ea typeface="+mn-ea"/>
                  <a:cs typeface="+mn-cs"/>
                </a:defRPr>
              </a:lvl7pPr>
              <a:lvl8pPr marL="3200400" algn="l" defTabSz="914400" rtl="0" eaLnBrk="1" latinLnBrk="0" hangingPunct="1">
                <a:defRPr sz="4000" kern="1200">
                  <a:solidFill>
                    <a:srgbClr val="FFFF00"/>
                  </a:solidFill>
                  <a:latin typeface="Arial" pitchFamily="34" charset="0"/>
                  <a:ea typeface="+mn-ea"/>
                  <a:cs typeface="+mn-cs"/>
                </a:defRPr>
              </a:lvl8pPr>
              <a:lvl9pPr marL="3657600" algn="l" defTabSz="914400" rtl="0" eaLnBrk="1" latinLnBrk="0" hangingPunct="1">
                <a:defRPr sz="4000" kern="1200">
                  <a:solidFill>
                    <a:srgbClr val="FFFF00"/>
                  </a:solidFill>
                  <a:latin typeface="Arial"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FFC000"/>
                  </a:solidFill>
                  <a:effectLst/>
                  <a:uLnTx/>
                  <a:uFillTx/>
                  <a:latin typeface="Century Gothic" panose="020B0502020202020204" pitchFamily="34" charset="0"/>
                  <a:cs typeface="Times New Roman" panose="02020603050405020304" pitchFamily="18" charset="0"/>
                </a:rPr>
                <a:t>Reasonable Expectation of Privacy</a:t>
              </a:r>
            </a:p>
          </p:txBody>
        </p:sp>
        <p:sp>
          <p:nvSpPr>
            <p:cNvPr id="12" name="TextBox 19">
              <a:extLst>
                <a:ext uri="{FF2B5EF4-FFF2-40B4-BE49-F238E27FC236}">
                  <a16:creationId xmlns:a16="http://schemas.microsoft.com/office/drawing/2014/main" id="{01341DCF-DAD1-CC90-E4A1-0F6826949EEB}"/>
                </a:ext>
              </a:extLst>
            </p:cNvPr>
            <p:cNvSpPr txBox="1"/>
            <p:nvPr/>
          </p:nvSpPr>
          <p:spPr>
            <a:xfrm>
              <a:off x="5267000" y="4572000"/>
              <a:ext cx="3202723" cy="614534"/>
            </a:xfrm>
            <a:prstGeom prst="rect">
              <a:avLst/>
            </a:prstGeom>
            <a:noFill/>
          </p:spPr>
          <p:txBody>
            <a:bodyPr wrap="square" rtlCol="0">
              <a:spAutoFit/>
            </a:bodyPr>
            <a:lstStyle>
              <a:defPPr>
                <a:defRPr lang="en-US"/>
              </a:defPPr>
              <a:lvl1pPr algn="l" rtl="0" fontAlgn="base">
                <a:spcBef>
                  <a:spcPct val="0"/>
                </a:spcBef>
                <a:spcAft>
                  <a:spcPct val="0"/>
                </a:spcAft>
                <a:defRPr sz="4000" kern="1200">
                  <a:solidFill>
                    <a:srgbClr val="FFFF00"/>
                  </a:solidFill>
                  <a:latin typeface="Arial" pitchFamily="34" charset="0"/>
                  <a:ea typeface="+mn-ea"/>
                  <a:cs typeface="+mn-cs"/>
                </a:defRPr>
              </a:lvl1pPr>
              <a:lvl2pPr marL="457200" algn="l" rtl="0" fontAlgn="base">
                <a:spcBef>
                  <a:spcPct val="0"/>
                </a:spcBef>
                <a:spcAft>
                  <a:spcPct val="0"/>
                </a:spcAft>
                <a:defRPr sz="4000" kern="1200">
                  <a:solidFill>
                    <a:srgbClr val="FFFF00"/>
                  </a:solidFill>
                  <a:latin typeface="Arial" pitchFamily="34" charset="0"/>
                  <a:ea typeface="+mn-ea"/>
                  <a:cs typeface="+mn-cs"/>
                </a:defRPr>
              </a:lvl2pPr>
              <a:lvl3pPr marL="914400" algn="l" rtl="0" fontAlgn="base">
                <a:spcBef>
                  <a:spcPct val="0"/>
                </a:spcBef>
                <a:spcAft>
                  <a:spcPct val="0"/>
                </a:spcAft>
                <a:defRPr sz="4000" kern="1200">
                  <a:solidFill>
                    <a:srgbClr val="FFFF00"/>
                  </a:solidFill>
                  <a:latin typeface="Arial" pitchFamily="34" charset="0"/>
                  <a:ea typeface="+mn-ea"/>
                  <a:cs typeface="+mn-cs"/>
                </a:defRPr>
              </a:lvl3pPr>
              <a:lvl4pPr marL="1371600" algn="l" rtl="0" fontAlgn="base">
                <a:spcBef>
                  <a:spcPct val="0"/>
                </a:spcBef>
                <a:spcAft>
                  <a:spcPct val="0"/>
                </a:spcAft>
                <a:defRPr sz="4000" kern="1200">
                  <a:solidFill>
                    <a:srgbClr val="FFFF00"/>
                  </a:solidFill>
                  <a:latin typeface="Arial" pitchFamily="34" charset="0"/>
                  <a:ea typeface="+mn-ea"/>
                  <a:cs typeface="+mn-cs"/>
                </a:defRPr>
              </a:lvl4pPr>
              <a:lvl5pPr marL="1828800" algn="l" rtl="0" fontAlgn="base">
                <a:spcBef>
                  <a:spcPct val="0"/>
                </a:spcBef>
                <a:spcAft>
                  <a:spcPct val="0"/>
                </a:spcAft>
                <a:defRPr sz="4000" kern="1200">
                  <a:solidFill>
                    <a:srgbClr val="FFFF00"/>
                  </a:solidFill>
                  <a:latin typeface="Arial" pitchFamily="34" charset="0"/>
                  <a:ea typeface="+mn-ea"/>
                  <a:cs typeface="+mn-cs"/>
                </a:defRPr>
              </a:lvl5pPr>
              <a:lvl6pPr marL="2286000" algn="l" defTabSz="914400" rtl="0" eaLnBrk="1" latinLnBrk="0" hangingPunct="1">
                <a:defRPr sz="4000" kern="1200">
                  <a:solidFill>
                    <a:srgbClr val="FFFF00"/>
                  </a:solidFill>
                  <a:latin typeface="Arial" pitchFamily="34" charset="0"/>
                  <a:ea typeface="+mn-ea"/>
                  <a:cs typeface="+mn-cs"/>
                </a:defRPr>
              </a:lvl6pPr>
              <a:lvl7pPr marL="2743200" algn="l" defTabSz="914400" rtl="0" eaLnBrk="1" latinLnBrk="0" hangingPunct="1">
                <a:defRPr sz="4000" kern="1200">
                  <a:solidFill>
                    <a:srgbClr val="FFFF00"/>
                  </a:solidFill>
                  <a:latin typeface="Arial" pitchFamily="34" charset="0"/>
                  <a:ea typeface="+mn-ea"/>
                  <a:cs typeface="+mn-cs"/>
                </a:defRPr>
              </a:lvl7pPr>
              <a:lvl8pPr marL="3200400" algn="l" defTabSz="914400" rtl="0" eaLnBrk="1" latinLnBrk="0" hangingPunct="1">
                <a:defRPr sz="4000" kern="1200">
                  <a:solidFill>
                    <a:srgbClr val="FFFF00"/>
                  </a:solidFill>
                  <a:latin typeface="Arial" pitchFamily="34" charset="0"/>
                  <a:ea typeface="+mn-ea"/>
                  <a:cs typeface="+mn-cs"/>
                </a:defRPr>
              </a:lvl8pPr>
              <a:lvl9pPr marL="3657600" algn="l" defTabSz="914400" rtl="0" eaLnBrk="1" latinLnBrk="0" hangingPunct="1">
                <a:defRPr sz="4000" kern="1200">
                  <a:solidFill>
                    <a:srgbClr val="FFFF00"/>
                  </a:solidFill>
                  <a:latin typeface="Arial" pitchFamily="34" charset="0"/>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chemeClr val="bg1"/>
                  </a:solidFill>
                  <a:effectLst/>
                  <a:uLnTx/>
                  <a:uFillTx/>
                  <a:latin typeface="Century Gothic" panose="020B0502020202020204" pitchFamily="34" charset="0"/>
                  <a:cs typeface="Times New Roman" panose="02020603050405020304" pitchFamily="18" charset="0"/>
                </a:rPr>
                <a:t>Provide for the Common Defense</a:t>
              </a:r>
            </a:p>
          </p:txBody>
        </p:sp>
      </p:grpSp>
    </p:spTree>
    <p:extLst>
      <p:ext uri="{BB962C8B-B14F-4D97-AF65-F5344CB8AC3E}">
        <p14:creationId xmlns:p14="http://schemas.microsoft.com/office/powerpoint/2010/main" val="3579713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31145-FA3F-CE76-88CE-9D48DB0DEC5C}"/>
              </a:ext>
            </a:extLst>
          </p:cNvPr>
          <p:cNvSpPr>
            <a:spLocks noGrp="1"/>
          </p:cNvSpPr>
          <p:nvPr>
            <p:ph type="title"/>
          </p:nvPr>
        </p:nvSpPr>
        <p:spPr>
          <a:xfrm>
            <a:off x="1261872" y="365760"/>
            <a:ext cx="9692640" cy="1325562"/>
          </a:xfrm>
        </p:spPr>
        <p:txBody>
          <a:bodyPr>
            <a:normAutofit/>
          </a:bodyPr>
          <a:lstStyle/>
          <a:p>
            <a:r>
              <a:rPr lang="en-US" dirty="0"/>
              <a:t>Two Categories </a:t>
            </a:r>
          </a:p>
        </p:txBody>
      </p:sp>
      <p:graphicFrame>
        <p:nvGraphicFramePr>
          <p:cNvPr id="4" name="Content Placeholder 3">
            <a:extLst>
              <a:ext uri="{FF2B5EF4-FFF2-40B4-BE49-F238E27FC236}">
                <a16:creationId xmlns:a16="http://schemas.microsoft.com/office/drawing/2014/main" id="{840EB87B-E194-9D1B-3DEC-32C92B22D831}"/>
              </a:ext>
            </a:extLst>
          </p:cNvPr>
          <p:cNvGraphicFramePr>
            <a:graphicFrameLocks/>
          </p:cNvGraphicFramePr>
          <p:nvPr/>
        </p:nvGraphicFramePr>
        <p:xfrm>
          <a:off x="155170" y="1768151"/>
          <a:ext cx="11881659"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116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1196D-52EE-62EA-9CB0-0A695623F738}"/>
              </a:ext>
            </a:extLst>
          </p:cNvPr>
          <p:cNvSpPr>
            <a:spLocks noGrp="1"/>
          </p:cNvSpPr>
          <p:nvPr>
            <p:ph type="title"/>
          </p:nvPr>
        </p:nvSpPr>
        <p:spPr>
          <a:xfrm>
            <a:off x="1261872" y="365760"/>
            <a:ext cx="9692640" cy="1325562"/>
          </a:xfrm>
        </p:spPr>
        <p:txBody>
          <a:bodyPr>
            <a:normAutofit/>
          </a:bodyPr>
          <a:lstStyle/>
          <a:p>
            <a:r>
              <a:rPr lang="en-US" dirty="0"/>
              <a:t>U.S. Domestic Law Implications </a:t>
            </a:r>
          </a:p>
        </p:txBody>
      </p:sp>
      <p:sp>
        <p:nvSpPr>
          <p:cNvPr id="3" name="Content Placeholder 2">
            <a:extLst>
              <a:ext uri="{FF2B5EF4-FFF2-40B4-BE49-F238E27FC236}">
                <a16:creationId xmlns:a16="http://schemas.microsoft.com/office/drawing/2014/main" id="{BAC45FD5-9EA7-A8E9-F352-4C6844AD4D80}"/>
              </a:ext>
            </a:extLst>
          </p:cNvPr>
          <p:cNvSpPr>
            <a:spLocks noGrp="1"/>
          </p:cNvSpPr>
          <p:nvPr>
            <p:ph idx="1"/>
          </p:nvPr>
        </p:nvSpPr>
        <p:spPr>
          <a:xfrm>
            <a:off x="1261872" y="1828800"/>
            <a:ext cx="8595360" cy="4351337"/>
          </a:xfrm>
        </p:spPr>
        <p:txBody>
          <a:bodyPr>
            <a:normAutofit/>
          </a:bodyPr>
          <a:lstStyle/>
          <a:p>
            <a:r>
              <a:rPr lang="en-US" sz="2400" dirty="0"/>
              <a:t>U.S. Constitution </a:t>
            </a:r>
          </a:p>
          <a:p>
            <a:pPr lvl="1"/>
            <a:r>
              <a:rPr lang="en-US" sz="2000" dirty="0"/>
              <a:t>Articles I, II, III, Bill of Rights </a:t>
            </a:r>
          </a:p>
          <a:p>
            <a:r>
              <a:rPr lang="en-US" sz="2400" dirty="0"/>
              <a:t>Legislation</a:t>
            </a:r>
          </a:p>
          <a:p>
            <a:pPr lvl="1"/>
            <a:r>
              <a:rPr lang="en-US" sz="2000" dirty="0"/>
              <a:t>FISA, Covert Action Statute, National Security Act 1947, War Powers Act, etc.</a:t>
            </a:r>
          </a:p>
          <a:p>
            <a:r>
              <a:rPr lang="en-US" sz="2400" dirty="0"/>
              <a:t>Executive Orders, Policies, Regulations </a:t>
            </a:r>
          </a:p>
          <a:p>
            <a:pPr lvl="1"/>
            <a:r>
              <a:rPr lang="en-US" sz="2000" dirty="0"/>
              <a:t>EO 12333, DODM 5240.01, Service Regulations, Agency Directives </a:t>
            </a:r>
          </a:p>
          <a:p>
            <a:r>
              <a:rPr lang="en-US" sz="2400" dirty="0"/>
              <a:t>Case Law</a:t>
            </a:r>
          </a:p>
          <a:p>
            <a:pPr lvl="1"/>
            <a:r>
              <a:rPr lang="en-US" sz="2000" dirty="0"/>
              <a:t>Steel Seizure, Curtis-Wright, Katz, Nardone, Hamdan, etc.</a:t>
            </a:r>
          </a:p>
          <a:p>
            <a:pPr lvl="1"/>
            <a:endParaRPr lang="en-US" sz="2000" dirty="0"/>
          </a:p>
        </p:txBody>
      </p:sp>
    </p:spTree>
    <p:extLst>
      <p:ext uri="{BB962C8B-B14F-4D97-AF65-F5344CB8AC3E}">
        <p14:creationId xmlns:p14="http://schemas.microsoft.com/office/powerpoint/2010/main" val="125896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7F286-C2AA-3DD5-4CED-A84354C38303}"/>
              </a:ext>
            </a:extLst>
          </p:cNvPr>
          <p:cNvSpPr>
            <a:spLocks noGrp="1"/>
          </p:cNvSpPr>
          <p:nvPr>
            <p:ph type="title"/>
          </p:nvPr>
        </p:nvSpPr>
        <p:spPr>
          <a:xfrm>
            <a:off x="1261872" y="365760"/>
            <a:ext cx="9692640" cy="1325562"/>
          </a:xfrm>
        </p:spPr>
        <p:txBody>
          <a:bodyPr>
            <a:normAutofit/>
          </a:bodyPr>
          <a:lstStyle/>
          <a:p>
            <a:r>
              <a:rPr lang="en-US" dirty="0"/>
              <a:t>EO 12333</a:t>
            </a:r>
          </a:p>
        </p:txBody>
      </p:sp>
      <p:graphicFrame>
        <p:nvGraphicFramePr>
          <p:cNvPr id="4" name="Content Placeholder 3">
            <a:extLst>
              <a:ext uri="{FF2B5EF4-FFF2-40B4-BE49-F238E27FC236}">
                <a16:creationId xmlns:a16="http://schemas.microsoft.com/office/drawing/2014/main" id="{B4287462-1931-807B-0359-7186ED772F51}"/>
              </a:ext>
            </a:extLst>
          </p:cNvPr>
          <p:cNvGraphicFramePr>
            <a:graphicFrameLocks noGrp="1"/>
          </p:cNvGraphicFramePr>
          <p:nvPr>
            <p:ph idx="1"/>
          </p:nvPr>
        </p:nvGraphicFramePr>
        <p:xfrm>
          <a:off x="144089" y="1600200"/>
          <a:ext cx="11881659"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287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B827D-C72C-1782-A9D0-A1EFDE8CBA9F}"/>
              </a:ext>
            </a:extLst>
          </p:cNvPr>
          <p:cNvSpPr>
            <a:spLocks noGrp="1"/>
          </p:cNvSpPr>
          <p:nvPr>
            <p:ph type="title"/>
          </p:nvPr>
        </p:nvSpPr>
        <p:spPr>
          <a:xfrm>
            <a:off x="1261872" y="365760"/>
            <a:ext cx="9692640" cy="1325562"/>
          </a:xfrm>
        </p:spPr>
        <p:txBody>
          <a:bodyPr>
            <a:normAutofit/>
          </a:bodyPr>
          <a:lstStyle/>
          <a:p>
            <a:r>
              <a:rPr lang="en-US" dirty="0"/>
              <a:t>DoDM 5240.01 (“The Manual”)</a:t>
            </a:r>
          </a:p>
        </p:txBody>
      </p:sp>
      <p:graphicFrame>
        <p:nvGraphicFramePr>
          <p:cNvPr id="4" name="Content Placeholder 3">
            <a:extLst>
              <a:ext uri="{FF2B5EF4-FFF2-40B4-BE49-F238E27FC236}">
                <a16:creationId xmlns:a16="http://schemas.microsoft.com/office/drawing/2014/main" id="{9009FA56-DCCD-51B6-41A1-C8A530EB6974}"/>
              </a:ext>
            </a:extLst>
          </p:cNvPr>
          <p:cNvGraphicFramePr>
            <a:graphicFrameLocks/>
          </p:cNvGraphicFramePr>
          <p:nvPr/>
        </p:nvGraphicFramePr>
        <p:xfrm>
          <a:off x="629257" y="2238374"/>
          <a:ext cx="10019086" cy="3933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335CE094-8C43-3CB5-8F5A-DE1E69717A9D}"/>
              </a:ext>
            </a:extLst>
          </p:cNvPr>
          <p:cNvSpPr txBox="1"/>
          <p:nvPr/>
        </p:nvSpPr>
        <p:spPr>
          <a:xfrm>
            <a:off x="492369" y="6205635"/>
            <a:ext cx="11347939" cy="400110"/>
          </a:xfrm>
          <a:prstGeom prst="rect">
            <a:avLst/>
          </a:prstGeom>
          <a:noFill/>
        </p:spPr>
        <p:txBody>
          <a:bodyPr wrap="square">
            <a:spAutoFit/>
          </a:bodyPr>
          <a:lstStyle/>
          <a:p>
            <a:r>
              <a:rPr lang="en-US" sz="2000" i="1" dirty="0">
                <a:effectLst/>
                <a:latin typeface="Calisto MT (Body)"/>
                <a:ea typeface="Times New Roman" panose="02020603050405020304" pitchFamily="18" charset="0"/>
                <a:cs typeface="Times New Roman" panose="02020603050405020304" pitchFamily="18" charset="0"/>
              </a:rPr>
              <a:t>When a challenging intelligence law question comes your way, there is no better place to start than the Manual.</a:t>
            </a:r>
            <a:endParaRPr lang="en-US" sz="2000" i="1" dirty="0">
              <a:latin typeface="Calisto MT (Body)"/>
            </a:endParaRPr>
          </a:p>
        </p:txBody>
      </p:sp>
    </p:spTree>
    <p:extLst>
      <p:ext uri="{BB962C8B-B14F-4D97-AF65-F5344CB8AC3E}">
        <p14:creationId xmlns:p14="http://schemas.microsoft.com/office/powerpoint/2010/main" val="903695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2003 03 CG Unclassified Master">
  <a:themeElements>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1_2003 03 CG Unclassified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2003 03 CG Unclassified 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2003 03 CG Unclassified 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2003 03 CG Unclassified 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2003 03 CG Unclassified 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2003 03 CG Unclassified 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2003 03 CG Unclassified 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2003 03 CG Unclassified 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554eecc5-e26c-4620-b240-5a8bb326c33d}" enabled="1" method="Privileged" siteId="{fae6d70f-954b-4811-92b6-0530d6f84c43}" contentBits="0" removed="0"/>
</clbl:labelList>
</file>

<file path=docProps/app.xml><?xml version="1.0" encoding="utf-8"?>
<Properties xmlns="http://schemas.openxmlformats.org/officeDocument/2006/extended-properties" xmlns:vt="http://schemas.openxmlformats.org/officeDocument/2006/docPropsVTypes">
  <TotalTime>15</TotalTime>
  <Words>1250</Words>
  <Application>Microsoft Office PowerPoint</Application>
  <PresentationFormat>Widescreen</PresentationFormat>
  <Paragraphs>137</Paragraphs>
  <Slides>20</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20</vt:i4>
      </vt:variant>
    </vt:vector>
  </HeadingPairs>
  <TitlesOfParts>
    <vt:vector size="31" baseType="lpstr">
      <vt:lpstr>Arial</vt:lpstr>
      <vt:lpstr>Calibri</vt:lpstr>
      <vt:lpstr>Calibri Light</vt:lpstr>
      <vt:lpstr>Calisto MT (Body)</vt:lpstr>
      <vt:lpstr>Century Gothic</vt:lpstr>
      <vt:lpstr>Franklin Gothic Book</vt:lpstr>
      <vt:lpstr>Publico</vt:lpstr>
      <vt:lpstr>Times New Roman</vt:lpstr>
      <vt:lpstr>Wingdings</vt:lpstr>
      <vt:lpstr>Office Theme</vt:lpstr>
      <vt:lpstr>1_2003 03 CG Unclassified Master</vt:lpstr>
      <vt:lpstr>TJAGLCS Training Package</vt:lpstr>
      <vt:lpstr>PowerPoint Presentation</vt:lpstr>
      <vt:lpstr>Intelligence Law &amp; Policy </vt:lpstr>
      <vt:lpstr>Intelligence Authorities Lifecycle:  Crisis, Expansion, Abuse, Restriction</vt:lpstr>
      <vt:lpstr>PowerPoint Presentation</vt:lpstr>
      <vt:lpstr>Two Categories </vt:lpstr>
      <vt:lpstr>U.S. Domestic Law Implications </vt:lpstr>
      <vt:lpstr>EO 12333</vt:lpstr>
      <vt:lpstr>DoDM 5240.01 (“The Manual”)</vt:lpstr>
      <vt:lpstr>DODD 5148.13 – Intelligence Oversight </vt:lpstr>
      <vt:lpstr>Lawful Mission and Authority</vt:lpstr>
      <vt:lpstr>Heightened Intel Oversight?</vt:lpstr>
      <vt:lpstr>Questions 1: Are you collecting?</vt:lpstr>
      <vt:lpstr>Question 2: Collecting USPI?</vt:lpstr>
      <vt:lpstr>DoDM 5240.01: US Person</vt:lpstr>
      <vt:lpstr>USP Presumptions </vt:lpstr>
      <vt:lpstr>DoDM 5240.01; Procedure 2: Collection of USPI</vt:lpstr>
      <vt:lpstr>Proc 3: General Rule</vt:lpstr>
      <vt:lpstr>PowerPoint Presentation</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Intelligence Law &amp; Policy </dc:title>
  <dc:creator>Bobenrieth, Emily E MAJ USARMY HQDA TJAGLCS (USA)</dc:creator>
  <cp:lastModifiedBy>Cross, Christopher C LTC USARMY HQDA TJAGLCS (USA)</cp:lastModifiedBy>
  <cp:revision>2</cp:revision>
  <dcterms:created xsi:type="dcterms:W3CDTF">2025-01-23T18:09:46Z</dcterms:created>
  <dcterms:modified xsi:type="dcterms:W3CDTF">2025-03-10T13:05:58Z</dcterms:modified>
</cp:coreProperties>
</file>